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gif" ContentType="image/gif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4"/>
  </p:sldMasterIdLst>
  <p:notesMasterIdLst>
    <p:notesMasterId r:id="rId20"/>
  </p:notesMasterIdLst>
  <p:handoutMasterIdLst>
    <p:handoutMasterId r:id="rId21"/>
  </p:handoutMasterIdLst>
  <p:sldIdLst>
    <p:sldId id="256" r:id="rId5"/>
    <p:sldId id="303" r:id="rId6"/>
    <p:sldId id="304" r:id="rId7"/>
    <p:sldId id="305" r:id="rId8"/>
    <p:sldId id="306" r:id="rId9"/>
    <p:sldId id="307" r:id="rId10"/>
    <p:sldId id="308" r:id="rId11"/>
    <p:sldId id="309" r:id="rId12"/>
    <p:sldId id="310" r:id="rId13"/>
    <p:sldId id="311" r:id="rId14"/>
    <p:sldId id="312" r:id="rId15"/>
    <p:sldId id="313" r:id="rId16"/>
    <p:sldId id="314" r:id="rId17"/>
    <p:sldId id="315" r:id="rId18"/>
    <p:sldId id="316" r:id="rId19"/>
  </p:sldIdLst>
  <p:sldSz cx="9144000" cy="5715000" type="screen16x10"/>
  <p:notesSz cx="7104063" cy="10234613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Calibri Light" panose="020F0302020204030204" pitchFamily="34" charset="0"/>
      <p:regular r:id="rId26"/>
      <p:italic r:id="rId27"/>
    </p:embeddedFont>
    <p:embeddedFont>
      <p:font typeface="Cambria Math" panose="02040503050406030204" pitchFamily="18" charset="0"/>
      <p:regular r:id="rId28"/>
    </p:embeddedFont>
    <p:embeddedFont>
      <p:font typeface="Century Gothic" panose="020B0502020202020204" pitchFamily="34" charset="0"/>
      <p:regular r:id="rId29"/>
      <p:bold r:id="rId30"/>
      <p:italic r:id="rId31"/>
      <p:boldItalic r:id="rId32"/>
    </p:embeddedFont>
    <p:embeddedFont>
      <p:font typeface="Nexa Demo Light" panose="020B0604020202020204" charset="0"/>
      <p:regular r:id="rId33"/>
    </p:embeddedFont>
    <p:embeddedFont>
      <p:font typeface="Segoe Print" panose="02000600000000000000" pitchFamily="2" charset="0"/>
      <p:regular r:id="rId34"/>
      <p:bold r:id="rId3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82AFFF"/>
    <a:srgbClr val="FFA0FF"/>
    <a:srgbClr val="FF5353"/>
    <a:srgbClr val="AA71D5"/>
    <a:srgbClr val="E8D8F4"/>
    <a:srgbClr val="FFCDFF"/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948E258-28AA-4408-9353-A47D9F6B761D}" v="1" dt="2020-03-26T14:09:53.520"/>
  </p1510:revLst>
</p1510:revInfo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29" d="100"/>
          <a:sy n="129" d="100"/>
        </p:scale>
        <p:origin x="110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5.fntdata"/><Relationship Id="rId39" Type="http://schemas.openxmlformats.org/officeDocument/2006/relationships/tableStyles" Target="tableStyles.xml"/><Relationship Id="rId21" Type="http://schemas.openxmlformats.org/officeDocument/2006/relationships/handoutMaster" Target="handoutMasters/handoutMaster1.xml"/><Relationship Id="rId34" Type="http://schemas.openxmlformats.org/officeDocument/2006/relationships/font" Target="fonts/font13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8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10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4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4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image" Target="../media/image33.wmf"/><Relationship Id="rId7" Type="http://schemas.openxmlformats.org/officeDocument/2006/relationships/image" Target="../media/image37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Relationship Id="rId6" Type="http://schemas.openxmlformats.org/officeDocument/2006/relationships/image" Target="../media/image36.wmf"/><Relationship Id="rId5" Type="http://schemas.openxmlformats.org/officeDocument/2006/relationships/image" Target="../media/image35.wmf"/><Relationship Id="rId4" Type="http://schemas.openxmlformats.org/officeDocument/2006/relationships/image" Target="../media/image34.wmf"/><Relationship Id="rId9" Type="http://schemas.openxmlformats.org/officeDocument/2006/relationships/image" Target="../media/image39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image" Target="../media/image45.wmf"/><Relationship Id="rId7" Type="http://schemas.openxmlformats.org/officeDocument/2006/relationships/image" Target="../media/image49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Relationship Id="rId6" Type="http://schemas.openxmlformats.org/officeDocument/2006/relationships/image" Target="../media/image48.wmf"/><Relationship Id="rId5" Type="http://schemas.openxmlformats.org/officeDocument/2006/relationships/image" Target="../media/image47.wmf"/><Relationship Id="rId10" Type="http://schemas.openxmlformats.org/officeDocument/2006/relationships/image" Target="../media/image52.wmf"/><Relationship Id="rId4" Type="http://schemas.openxmlformats.org/officeDocument/2006/relationships/image" Target="../media/image46.wmf"/><Relationship Id="rId9" Type="http://schemas.openxmlformats.org/officeDocument/2006/relationships/image" Target="../media/image51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Relationship Id="rId6" Type="http://schemas.openxmlformats.org/officeDocument/2006/relationships/image" Target="../media/image58.wmf"/><Relationship Id="rId5" Type="http://schemas.openxmlformats.org/officeDocument/2006/relationships/image" Target="../media/image57.wmf"/><Relationship Id="rId4" Type="http://schemas.openxmlformats.org/officeDocument/2006/relationships/image" Target="../media/image56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70.wmf"/><Relationship Id="rId3" Type="http://schemas.openxmlformats.org/officeDocument/2006/relationships/image" Target="../media/image65.wmf"/><Relationship Id="rId7" Type="http://schemas.openxmlformats.org/officeDocument/2006/relationships/image" Target="../media/image69.wmf"/><Relationship Id="rId2" Type="http://schemas.openxmlformats.org/officeDocument/2006/relationships/image" Target="../media/image64.wmf"/><Relationship Id="rId1" Type="http://schemas.openxmlformats.org/officeDocument/2006/relationships/image" Target="../media/image63.wmf"/><Relationship Id="rId6" Type="http://schemas.openxmlformats.org/officeDocument/2006/relationships/image" Target="../media/image68.wmf"/><Relationship Id="rId5" Type="http://schemas.openxmlformats.org/officeDocument/2006/relationships/image" Target="../media/image67.wmf"/><Relationship Id="rId4" Type="http://schemas.openxmlformats.org/officeDocument/2006/relationships/image" Target="../media/image66.wmf"/><Relationship Id="rId9" Type="http://schemas.openxmlformats.org/officeDocument/2006/relationships/image" Target="../media/image71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82.wmf"/><Relationship Id="rId3" Type="http://schemas.openxmlformats.org/officeDocument/2006/relationships/image" Target="../media/image39.wmf"/><Relationship Id="rId7" Type="http://schemas.openxmlformats.org/officeDocument/2006/relationships/image" Target="../media/image81.wmf"/><Relationship Id="rId2" Type="http://schemas.openxmlformats.org/officeDocument/2006/relationships/image" Target="../media/image77.wmf"/><Relationship Id="rId1" Type="http://schemas.openxmlformats.org/officeDocument/2006/relationships/image" Target="../media/image76.wmf"/><Relationship Id="rId6" Type="http://schemas.openxmlformats.org/officeDocument/2006/relationships/image" Target="../media/image80.wmf"/><Relationship Id="rId5" Type="http://schemas.openxmlformats.org/officeDocument/2006/relationships/image" Target="../media/image79.wmf"/><Relationship Id="rId10" Type="http://schemas.openxmlformats.org/officeDocument/2006/relationships/image" Target="../media/image84.wmf"/><Relationship Id="rId4" Type="http://schemas.openxmlformats.org/officeDocument/2006/relationships/image" Target="../media/image78.wmf"/><Relationship Id="rId9" Type="http://schemas.openxmlformats.org/officeDocument/2006/relationships/image" Target="../media/image83.wmf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91.wmf"/><Relationship Id="rId13" Type="http://schemas.openxmlformats.org/officeDocument/2006/relationships/image" Target="../media/image96.wmf"/><Relationship Id="rId3" Type="http://schemas.openxmlformats.org/officeDocument/2006/relationships/image" Target="../media/image86.wmf"/><Relationship Id="rId7" Type="http://schemas.openxmlformats.org/officeDocument/2006/relationships/image" Target="../media/image90.wmf"/><Relationship Id="rId12" Type="http://schemas.openxmlformats.org/officeDocument/2006/relationships/image" Target="../media/image95.wmf"/><Relationship Id="rId17" Type="http://schemas.openxmlformats.org/officeDocument/2006/relationships/image" Target="../media/image100.wmf"/><Relationship Id="rId2" Type="http://schemas.openxmlformats.org/officeDocument/2006/relationships/image" Target="../media/image85.wmf"/><Relationship Id="rId16" Type="http://schemas.openxmlformats.org/officeDocument/2006/relationships/image" Target="../media/image99.wmf"/><Relationship Id="rId1" Type="http://schemas.openxmlformats.org/officeDocument/2006/relationships/image" Target="../media/image65.wmf"/><Relationship Id="rId6" Type="http://schemas.openxmlformats.org/officeDocument/2006/relationships/image" Target="../media/image89.wmf"/><Relationship Id="rId11" Type="http://schemas.openxmlformats.org/officeDocument/2006/relationships/image" Target="../media/image94.wmf"/><Relationship Id="rId5" Type="http://schemas.openxmlformats.org/officeDocument/2006/relationships/image" Target="../media/image88.wmf"/><Relationship Id="rId15" Type="http://schemas.openxmlformats.org/officeDocument/2006/relationships/image" Target="../media/image98.wmf"/><Relationship Id="rId10" Type="http://schemas.openxmlformats.org/officeDocument/2006/relationships/image" Target="../media/image93.wmf"/><Relationship Id="rId4" Type="http://schemas.openxmlformats.org/officeDocument/2006/relationships/image" Target="../media/image87.wmf"/><Relationship Id="rId9" Type="http://schemas.openxmlformats.org/officeDocument/2006/relationships/image" Target="../media/image92.wmf"/><Relationship Id="rId14" Type="http://schemas.openxmlformats.org/officeDocument/2006/relationships/image" Target="../media/image97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wmf"/><Relationship Id="rId3" Type="http://schemas.openxmlformats.org/officeDocument/2006/relationships/image" Target="../media/image105.wmf"/><Relationship Id="rId7" Type="http://schemas.openxmlformats.org/officeDocument/2006/relationships/image" Target="../media/image107.wmf"/><Relationship Id="rId2" Type="http://schemas.openxmlformats.org/officeDocument/2006/relationships/image" Target="../media/image104.wmf"/><Relationship Id="rId1" Type="http://schemas.openxmlformats.org/officeDocument/2006/relationships/image" Target="../media/image103.wmf"/><Relationship Id="rId6" Type="http://schemas.openxmlformats.org/officeDocument/2006/relationships/image" Target="../media/image106.wmf"/><Relationship Id="rId5" Type="http://schemas.openxmlformats.org/officeDocument/2006/relationships/image" Target="../media/image80.wmf"/><Relationship Id="rId4" Type="http://schemas.openxmlformats.org/officeDocument/2006/relationships/image" Target="../media/image79.wmf"/><Relationship Id="rId9" Type="http://schemas.openxmlformats.org/officeDocument/2006/relationships/image" Target="../media/image109.wmf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13" Type="http://schemas.openxmlformats.org/officeDocument/2006/relationships/image" Target="../media/image119.wmf"/><Relationship Id="rId3" Type="http://schemas.openxmlformats.org/officeDocument/2006/relationships/image" Target="../media/image89.wmf"/><Relationship Id="rId7" Type="http://schemas.openxmlformats.org/officeDocument/2006/relationships/image" Target="../media/image115.wmf"/><Relationship Id="rId12" Type="http://schemas.openxmlformats.org/officeDocument/2006/relationships/image" Target="../media/image118.wmf"/><Relationship Id="rId2" Type="http://schemas.openxmlformats.org/officeDocument/2006/relationships/image" Target="../media/image112.wmf"/><Relationship Id="rId1" Type="http://schemas.openxmlformats.org/officeDocument/2006/relationships/image" Target="../media/image111.wmf"/><Relationship Id="rId6" Type="http://schemas.openxmlformats.org/officeDocument/2006/relationships/image" Target="../media/image94.wmf"/><Relationship Id="rId11" Type="http://schemas.openxmlformats.org/officeDocument/2006/relationships/image" Target="../media/image104.wmf"/><Relationship Id="rId5" Type="http://schemas.openxmlformats.org/officeDocument/2006/relationships/image" Target="../media/image114.wmf"/><Relationship Id="rId10" Type="http://schemas.openxmlformats.org/officeDocument/2006/relationships/image" Target="../media/image117.wmf"/><Relationship Id="rId4" Type="http://schemas.openxmlformats.org/officeDocument/2006/relationships/image" Target="../media/image113.wmf"/><Relationship Id="rId9" Type="http://schemas.openxmlformats.org/officeDocument/2006/relationships/image" Target="../media/image116.wmf"/><Relationship Id="rId14" Type="http://schemas.openxmlformats.org/officeDocument/2006/relationships/image" Target="../media/image120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wmf"/><Relationship Id="rId2" Type="http://schemas.openxmlformats.org/officeDocument/2006/relationships/image" Target="../media/image80.wmf"/><Relationship Id="rId1" Type="http://schemas.openxmlformats.org/officeDocument/2006/relationships/image" Target="../media/image122.wmf"/><Relationship Id="rId6" Type="http://schemas.openxmlformats.org/officeDocument/2006/relationships/image" Target="../media/image126.wmf"/><Relationship Id="rId5" Type="http://schemas.openxmlformats.org/officeDocument/2006/relationships/image" Target="../media/image125.wmf"/><Relationship Id="rId4" Type="http://schemas.openxmlformats.org/officeDocument/2006/relationships/image" Target="../media/image124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wmf"/><Relationship Id="rId7" Type="http://schemas.openxmlformats.org/officeDocument/2006/relationships/image" Target="../media/image133.wmf"/><Relationship Id="rId2" Type="http://schemas.openxmlformats.org/officeDocument/2006/relationships/image" Target="../media/image128.wmf"/><Relationship Id="rId1" Type="http://schemas.openxmlformats.org/officeDocument/2006/relationships/image" Target="../media/image127.wmf"/><Relationship Id="rId6" Type="http://schemas.openxmlformats.org/officeDocument/2006/relationships/image" Target="../media/image132.wmf"/><Relationship Id="rId5" Type="http://schemas.openxmlformats.org/officeDocument/2006/relationships/image" Target="../media/image131.wmf"/><Relationship Id="rId4" Type="http://schemas.openxmlformats.org/officeDocument/2006/relationships/image" Target="../media/image130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wmf"/><Relationship Id="rId2" Type="http://schemas.openxmlformats.org/officeDocument/2006/relationships/image" Target="../media/image136.wmf"/><Relationship Id="rId1" Type="http://schemas.openxmlformats.org/officeDocument/2006/relationships/image" Target="../media/image135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wmf"/><Relationship Id="rId2" Type="http://schemas.openxmlformats.org/officeDocument/2006/relationships/image" Target="../media/image123.wmf"/><Relationship Id="rId1" Type="http://schemas.openxmlformats.org/officeDocument/2006/relationships/image" Target="../media/image137.wmf"/><Relationship Id="rId5" Type="http://schemas.openxmlformats.org/officeDocument/2006/relationships/image" Target="../media/image140.wmf"/><Relationship Id="rId4" Type="http://schemas.openxmlformats.org/officeDocument/2006/relationships/image" Target="../media/image139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wmf"/><Relationship Id="rId2" Type="http://schemas.openxmlformats.org/officeDocument/2006/relationships/image" Target="../media/image143.wmf"/><Relationship Id="rId1" Type="http://schemas.openxmlformats.org/officeDocument/2006/relationships/image" Target="../media/image142.wmf"/><Relationship Id="rId5" Type="http://schemas.openxmlformats.org/officeDocument/2006/relationships/image" Target="../media/image146.wmf"/><Relationship Id="rId4" Type="http://schemas.openxmlformats.org/officeDocument/2006/relationships/image" Target="../media/image145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wmf"/><Relationship Id="rId2" Type="http://schemas.openxmlformats.org/officeDocument/2006/relationships/image" Target="../media/image149.wmf"/><Relationship Id="rId1" Type="http://schemas.openxmlformats.org/officeDocument/2006/relationships/image" Target="../media/image148.wmf"/><Relationship Id="rId4" Type="http://schemas.openxmlformats.org/officeDocument/2006/relationships/image" Target="../media/image15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9748D52-7D0B-47D9-AC46-356D4891A7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FE01CB-858B-4BC5-8E62-1D78B56274D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3993" y="0"/>
            <a:ext cx="3078427" cy="5135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561816-F334-421E-89ED-2B2BFEB9EC69}" type="datetimeFigureOut">
              <a:rPr lang="en-GB" smtClean="0"/>
              <a:t>26/03/2020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D4825D-ACC6-43E8-B66D-93D46388794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8427" cy="51350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AA6AFC-FD81-4A66-B5F4-CE980349CAA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3993" y="9721106"/>
            <a:ext cx="3078427" cy="51350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996492-5830-4A6A-B441-21007AF5D5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6201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9201" cy="51270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204" y="1"/>
            <a:ext cx="3079201" cy="51270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68EFF9-FB85-472B-B8A8-2FEFABFE377E}" type="datetimeFigureOut">
              <a:rPr lang="en-GB" smtClean="0"/>
              <a:t>26/03/2020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88988" y="1279525"/>
            <a:ext cx="552608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075" y="4925246"/>
            <a:ext cx="5683914" cy="40300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721906"/>
            <a:ext cx="3079201" cy="51270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204" y="9721906"/>
            <a:ext cx="3079201" cy="51270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0637DC-2C84-4C53-A0D4-6FEF4257EC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9346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13" Type="http://schemas.openxmlformats.org/officeDocument/2006/relationships/image" Target="../media/image7.png"/><Relationship Id="rId3" Type="http://schemas.openxmlformats.org/officeDocument/2006/relationships/image" Target="../media/image5.png"/><Relationship Id="rId7" Type="http://schemas.openxmlformats.org/officeDocument/2006/relationships/image" Target="../media/image1.wmf"/><Relationship Id="rId12" Type="http://schemas.openxmlformats.org/officeDocument/2006/relationships/image" Target="../media/image3.wmf"/><Relationship Id="rId2" Type="http://schemas.openxmlformats.org/officeDocument/2006/relationships/slideMaster" Target="../slideMasters/slideMaster1.xml"/><Relationship Id="rId16" Type="http://schemas.openxmlformats.org/officeDocument/2006/relationships/image" Target="../media/image4.wmf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oleObject" Target="../embeddings/oleObject4.bin"/><Relationship Id="rId5" Type="http://schemas.microsoft.com/office/2007/relationships/hdphoto" Target="../media/hdphoto1.wdp"/><Relationship Id="rId15" Type="http://schemas.openxmlformats.org/officeDocument/2006/relationships/oleObject" Target="../embeddings/oleObject6.bin"/><Relationship Id="rId10" Type="http://schemas.openxmlformats.org/officeDocument/2006/relationships/oleObject" Target="../embeddings/oleObject3.bin"/><Relationship Id="rId4" Type="http://schemas.openxmlformats.org/officeDocument/2006/relationships/image" Target="../media/image6.png"/><Relationship Id="rId9" Type="http://schemas.openxmlformats.org/officeDocument/2006/relationships/image" Target="../media/image2.wmf"/><Relationship Id="rId14" Type="http://schemas.openxmlformats.org/officeDocument/2006/relationships/oleObject" Target="../embeddings/oleObject5.bin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6.png"/><Relationship Id="rId3" Type="http://schemas.openxmlformats.org/officeDocument/2006/relationships/image" Target="../media/image9.gif"/><Relationship Id="rId7" Type="http://schemas.openxmlformats.org/officeDocument/2006/relationships/image" Target="../media/image12.png"/><Relationship Id="rId12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11" Type="http://schemas.microsoft.com/office/2007/relationships/hdphoto" Target="../media/hdphoto1.wdp"/><Relationship Id="rId5" Type="http://schemas.openxmlformats.org/officeDocument/2006/relationships/image" Target="../media/image11.png"/><Relationship Id="rId10" Type="http://schemas.openxmlformats.org/officeDocument/2006/relationships/image" Target="../media/image14.png"/><Relationship Id="rId4" Type="http://schemas.openxmlformats.org/officeDocument/2006/relationships/image" Target="../media/image10.gif"/><Relationship Id="rId9" Type="http://schemas.openxmlformats.org/officeDocument/2006/relationships/image" Target="../media/image13.png"/></Relationships>
</file>

<file path=ppt/slideLayouts/_rels/slideLayout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10" Type="http://schemas.microsoft.com/office/2007/relationships/hdphoto" Target="../media/hdphoto1.wdp"/><Relationship Id="rId4" Type="http://schemas.openxmlformats.org/officeDocument/2006/relationships/image" Target="../media/image7.png"/><Relationship Id="rId9" Type="http://schemas.openxmlformats.org/officeDocument/2006/relationships/image" Target="../media/image1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13" Type="http://schemas.openxmlformats.org/officeDocument/2006/relationships/image" Target="../media/image4.wmf"/><Relationship Id="rId3" Type="http://schemas.openxmlformats.org/officeDocument/2006/relationships/image" Target="../media/image5.png"/><Relationship Id="rId7" Type="http://schemas.openxmlformats.org/officeDocument/2006/relationships/image" Target="../media/image20.wmf"/><Relationship Id="rId12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22.wmf"/><Relationship Id="rId5" Type="http://schemas.microsoft.com/office/2007/relationships/hdphoto" Target="../media/hdphoto1.wdp"/><Relationship Id="rId10" Type="http://schemas.openxmlformats.org/officeDocument/2006/relationships/oleObject" Target="../embeddings/oleObject9.bin"/><Relationship Id="rId4" Type="http://schemas.openxmlformats.org/officeDocument/2006/relationships/image" Target="../media/image19.png"/><Relationship Id="rId9" Type="http://schemas.openxmlformats.org/officeDocument/2006/relationships/image" Target="../media/image21.wmf"/><Relationship Id="rId14" Type="http://schemas.openxmlformats.org/officeDocument/2006/relationships/image" Target="../media/image23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13" Type="http://schemas.openxmlformats.org/officeDocument/2006/relationships/image" Target="../media/image4.wmf"/><Relationship Id="rId3" Type="http://schemas.openxmlformats.org/officeDocument/2006/relationships/image" Target="../media/image5.png"/><Relationship Id="rId7" Type="http://schemas.openxmlformats.org/officeDocument/2006/relationships/image" Target="../media/image24.wmf"/><Relationship Id="rId12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0.bin"/><Relationship Id="rId11" Type="http://schemas.openxmlformats.org/officeDocument/2006/relationships/image" Target="../media/image26.wmf"/><Relationship Id="rId5" Type="http://schemas.microsoft.com/office/2007/relationships/hdphoto" Target="../media/hdphoto1.wdp"/><Relationship Id="rId10" Type="http://schemas.openxmlformats.org/officeDocument/2006/relationships/oleObject" Target="../embeddings/oleObject12.bin"/><Relationship Id="rId4" Type="http://schemas.openxmlformats.org/officeDocument/2006/relationships/image" Target="../media/image19.png"/><Relationship Id="rId9" Type="http://schemas.openxmlformats.org/officeDocument/2006/relationships/image" Target="../media/image25.wmf"/><Relationship Id="rId14" Type="http://schemas.openxmlformats.org/officeDocument/2006/relationships/image" Target="../media/image23.png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microsoft.com/office/2007/relationships/hdphoto" Target="../media/hdphoto4.wdp"/><Relationship Id="rId5" Type="http://schemas.openxmlformats.org/officeDocument/2006/relationships/image" Target="../media/image28.png"/><Relationship Id="rId4" Type="http://schemas.microsoft.com/office/2007/relationships/hdphoto" Target="../media/hdphoto1.wdp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microsoft.com/office/2007/relationships/hdphoto" Target="../media/hdphoto4.wdp"/><Relationship Id="rId5" Type="http://schemas.openxmlformats.org/officeDocument/2006/relationships/image" Target="../media/image28.png"/><Relationship Id="rId4" Type="http://schemas.microsoft.com/office/2007/relationships/hdphoto" Target="../media/hdphoto1.wdp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microsoft.com/office/2007/relationships/hdphoto" Target="../media/hdphoto5.wdp"/><Relationship Id="rId5" Type="http://schemas.openxmlformats.org/officeDocument/2006/relationships/image" Target="../media/image30.png"/><Relationship Id="rId4" Type="http://schemas.microsoft.com/office/2007/relationships/hdphoto" Target="../media/hdphoto1.wdp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690FB6B2-B9D1-4BCE-A39F-20A0871C49AC}"/>
              </a:ext>
            </a:extLst>
          </p:cNvPr>
          <p:cNvSpPr/>
          <p:nvPr userDrawn="1"/>
        </p:nvSpPr>
        <p:spPr>
          <a:xfrm>
            <a:off x="8133672" y="5172675"/>
            <a:ext cx="410588" cy="48953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GB" sz="2000">
              <a:latin typeface="+mj-lt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9D69BC3-5A0F-4578-8446-2F4E09A33A0F}"/>
              </a:ext>
            </a:extLst>
          </p:cNvPr>
          <p:cNvSpPr/>
          <p:nvPr userDrawn="1"/>
        </p:nvSpPr>
        <p:spPr>
          <a:xfrm>
            <a:off x="8135650" y="5201082"/>
            <a:ext cx="410586" cy="42020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  <a:alpha val="80000"/>
                </a:schemeClr>
              </a:gs>
              <a:gs pos="43000">
                <a:srgbClr val="00B050"/>
              </a:gs>
            </a:gsLst>
            <a:lin ang="2700000" scaled="1"/>
            <a:tileRect/>
          </a:gradFill>
          <a:ln w="6350"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lvl="0" algn="ctr"/>
            <a:endParaRPr lang="en-GB" sz="200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5" name="Picture 4" descr="http://chittagongit.com/images/arrow-image-icon/arrow-image-icon-10.jpg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286E20C4-D6FA-42E1-9886-F73B5BE6920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192553" y="5264537"/>
            <a:ext cx="296781" cy="29678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DB73B47-98FE-4183-8ADE-D90B56165B5A}"/>
              </a:ext>
            </a:extLst>
          </p:cNvPr>
          <p:cNvSpPr/>
          <p:nvPr userDrawn="1"/>
        </p:nvSpPr>
        <p:spPr>
          <a:xfrm>
            <a:off x="8604743" y="5172675"/>
            <a:ext cx="410588" cy="48953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GB" sz="2000">
              <a:latin typeface="+mj-lt"/>
            </a:endParaRPr>
          </a:p>
        </p:txBody>
      </p:sp>
      <p:sp>
        <p:nvSpPr>
          <p:cNvPr id="27" name="Oval 2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4004C20-A349-491B-8F8F-11E3F787470B}"/>
              </a:ext>
            </a:extLst>
          </p:cNvPr>
          <p:cNvSpPr/>
          <p:nvPr userDrawn="1"/>
        </p:nvSpPr>
        <p:spPr>
          <a:xfrm rot="10800000">
            <a:off x="8604744" y="5200544"/>
            <a:ext cx="410587" cy="420207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  <a:alpha val="80000"/>
                </a:schemeClr>
              </a:gs>
              <a:gs pos="43000">
                <a:srgbClr val="00B050"/>
              </a:gs>
            </a:gsLst>
            <a:lin ang="2700000" scaled="1"/>
            <a:tileRect/>
          </a:gradFill>
          <a:ln w="6350"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lvl="0" algn="ctr"/>
            <a:endParaRPr lang="en-GB" sz="200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8" name="Picture 4" descr="http://chittagongit.com/images/arrow-image-icon/arrow-image-icon-10.jpg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119DFDE-B10D-4223-BD86-69C0F115E97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1646" y="5260514"/>
            <a:ext cx="296782" cy="2967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ectangle 28">
            <a:hlinkClick r:id="" action="ppaction://noaction"/>
            <a:extLst>
              <a:ext uri="{FF2B5EF4-FFF2-40B4-BE49-F238E27FC236}">
                <a16:creationId xmlns:a16="http://schemas.microsoft.com/office/drawing/2014/main" id="{23592E07-9EFF-4C16-8C49-663CC23C4662}"/>
              </a:ext>
            </a:extLst>
          </p:cNvPr>
          <p:cNvSpPr/>
          <p:nvPr userDrawn="1"/>
        </p:nvSpPr>
        <p:spPr>
          <a:xfrm>
            <a:off x="3131" y="0"/>
            <a:ext cx="387394" cy="36322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ctr"/>
            <a:endParaRPr lang="en-GB" sz="2000">
              <a:latin typeface="+mj-lt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88872DE-62A4-451C-9B19-D0A0C7FD5119}"/>
              </a:ext>
            </a:extLst>
          </p:cNvPr>
          <p:cNvCxnSpPr>
            <a:cxnSpLocks/>
          </p:cNvCxnSpPr>
          <p:nvPr userDrawn="1"/>
        </p:nvCxnSpPr>
        <p:spPr>
          <a:xfrm>
            <a:off x="0" y="363227"/>
            <a:ext cx="9067800" cy="0"/>
          </a:xfrm>
          <a:prstGeom prst="line">
            <a:avLst/>
          </a:prstGeom>
          <a:ln w="19050">
            <a:solidFill>
              <a:srgbClr val="00B050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5E2B14F6-DCE8-4A51-95D9-2F86729A94D5}"/>
              </a:ext>
            </a:extLst>
          </p:cNvPr>
          <p:cNvSpPr/>
          <p:nvPr userDrawn="1"/>
        </p:nvSpPr>
        <p:spPr>
          <a:xfrm>
            <a:off x="6996947" y="-12818"/>
            <a:ext cx="1876928" cy="461665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90C692C7-172F-43EB-BD1C-B5CDE00D51EC}" type="datetime1">
              <a:rPr lang="en-GB" sz="1800" kern="1200" cap="small" baseline="0" smtClean="0">
                <a:solidFill>
                  <a:srgbClr val="00B050"/>
                </a:solidFill>
                <a:latin typeface="Nexa Demo Light" panose="02000000000000000000" pitchFamily="50" charset="0"/>
                <a:ea typeface="+mj-ea"/>
                <a:cs typeface="+mj-cs"/>
              </a:rPr>
              <a:t>26/03/2020</a:t>
            </a:fld>
            <a:endParaRPr lang="en-GB" sz="1800" kern="1200" cap="small" baseline="0">
              <a:solidFill>
                <a:srgbClr val="00B050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32" name="Title 3">
            <a:extLst>
              <a:ext uri="{FF2B5EF4-FFF2-40B4-BE49-F238E27FC236}">
                <a16:creationId xmlns:a16="http://schemas.microsoft.com/office/drawing/2014/main" id="{46777C35-3D06-4F4A-913A-40ABC4BBB3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3075" y="-12818"/>
            <a:ext cx="6738874" cy="44447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/>
          </a:bodyPr>
          <a:lstStyle>
            <a:lvl1pPr algn="ctr">
              <a:defRPr sz="1800" b="1" cap="small" baseline="0">
                <a:solidFill>
                  <a:srgbClr val="00B050"/>
                </a:solidFill>
                <a:latin typeface="Nexa Demo Light" panose="02000000000000000000" pitchFamily="50" charset="0"/>
              </a:defRPr>
            </a:lvl1pPr>
          </a:lstStyle>
          <a:p>
            <a:r>
              <a:rPr lang="en-US"/>
              <a:t>Green Page Template Things</a:t>
            </a:r>
            <a:endParaRPr lang="en-GB"/>
          </a:p>
        </p:txBody>
      </p:sp>
      <p:pic>
        <p:nvPicPr>
          <p:cNvPr id="33" name="Picture 32">
            <a:hlinkClick r:id="" action="ppaction://noaction"/>
            <a:extLst>
              <a:ext uri="{FF2B5EF4-FFF2-40B4-BE49-F238E27FC236}">
                <a16:creationId xmlns:a16="http://schemas.microsoft.com/office/drawing/2014/main" id="{F4178FCB-D300-4C0B-806F-3AA8FB5ECB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  <a14:imgEffect>
                      <a14:saturation sat="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6" y="26691"/>
            <a:ext cx="297045" cy="297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" name="Right Triangle 5">
            <a:extLst>
              <a:ext uri="{FF2B5EF4-FFF2-40B4-BE49-F238E27FC236}">
                <a16:creationId xmlns:a16="http://schemas.microsoft.com/office/drawing/2014/main" id="{62C4A6DA-C6F7-40F1-A974-A63530B00074}"/>
              </a:ext>
            </a:extLst>
          </p:cNvPr>
          <p:cNvSpPr/>
          <p:nvPr userDrawn="1"/>
        </p:nvSpPr>
        <p:spPr>
          <a:xfrm rot="10800000">
            <a:off x="8603753" y="-11906"/>
            <a:ext cx="537116" cy="432297"/>
          </a:xfrm>
          <a:custGeom>
            <a:avLst/>
            <a:gdLst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571499 w 571499"/>
              <a:gd name="connsiteY2" fmla="*/ 557416 h 557416"/>
              <a:gd name="connsiteX3" fmla="*/ 0 w 571499"/>
              <a:gd name="connsiteY3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40041 w 571499"/>
              <a:gd name="connsiteY2" fmla="*/ 118831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81230 w 571499"/>
              <a:gd name="connsiteY2" fmla="*/ 10235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6452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11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311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157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609 w 571499"/>
              <a:gd name="connsiteY3" fmla="*/ 1190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99" h="557416">
                <a:moveTo>
                  <a:pt x="0" y="557416"/>
                </a:moveTo>
                <a:lnTo>
                  <a:pt x="0" y="0"/>
                </a:lnTo>
                <a:lnTo>
                  <a:pt x="273841" y="1378"/>
                </a:lnTo>
                <a:lnTo>
                  <a:pt x="321609" y="1190"/>
                </a:lnTo>
                <a:lnTo>
                  <a:pt x="571499" y="557416"/>
                </a:lnTo>
                <a:lnTo>
                  <a:pt x="0" y="557416"/>
                </a:lnTo>
                <a:close/>
              </a:path>
            </a:pathLst>
          </a:custGeom>
          <a:solidFill>
            <a:srgbClr val="00B050"/>
          </a:solidFill>
          <a:ln w="19050"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en-GB" sz="2000">
              <a:solidFill>
                <a:srgbClr val="89C167"/>
              </a:solidFill>
              <a:latin typeface="+mj-lt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F4AE06D-4169-42E9-863D-135E4D456811}"/>
              </a:ext>
            </a:extLst>
          </p:cNvPr>
          <p:cNvSpPr/>
          <p:nvPr userDrawn="1"/>
        </p:nvSpPr>
        <p:spPr>
          <a:xfrm>
            <a:off x="8677983" y="-12818"/>
            <a:ext cx="529909" cy="46166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0536E2DF-F29F-46D3-91F1-8A01034C16D5}" type="slidenum">
              <a:rPr lang="en-GB" sz="1800" kern="1200" cap="small" baseline="0" smtClean="0">
                <a:solidFill>
                  <a:schemeClr val="bg1"/>
                </a:solidFill>
                <a:latin typeface="Nexa Demo Light" panose="02000000000000000000" pitchFamily="50" charset="0"/>
                <a:ea typeface="+mj-ea"/>
                <a:cs typeface="+mj-cs"/>
              </a:rPr>
              <a:t>‹#›</a:t>
            </a:fld>
            <a:endParaRPr lang="en-GB" sz="1800" kern="1200" cap="small" baseline="0">
              <a:solidFill>
                <a:schemeClr val="bg1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A4DA731-1614-4E3E-961F-97A397FC6530}"/>
              </a:ext>
            </a:extLst>
          </p:cNvPr>
          <p:cNvCxnSpPr>
            <a:cxnSpLocks/>
            <a:stCxn id="17" idx="3"/>
          </p:cNvCxnSpPr>
          <p:nvPr userDrawn="1"/>
        </p:nvCxnSpPr>
        <p:spPr>
          <a:xfrm>
            <a:off x="8112942" y="3601465"/>
            <a:ext cx="498475" cy="0"/>
          </a:xfrm>
          <a:prstGeom prst="line">
            <a:avLst/>
          </a:prstGeom>
          <a:ln w="28575">
            <a:solidFill>
              <a:srgbClr val="00B05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939E5009-2263-415F-85DF-9E3EFFF8E490}"/>
              </a:ext>
            </a:extLst>
          </p:cNvPr>
          <p:cNvSpPr txBox="1"/>
          <p:nvPr userDrawn="1"/>
        </p:nvSpPr>
        <p:spPr>
          <a:xfrm>
            <a:off x="1025966" y="566289"/>
            <a:ext cx="410419" cy="337100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non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2E.</a:t>
            </a:r>
          </a:p>
        </p:txBody>
      </p:sp>
      <p:sp>
        <p:nvSpPr>
          <p:cNvPr id="46" name="NoMarginText">
            <a:extLst>
              <a:ext uri="{FF2B5EF4-FFF2-40B4-BE49-F238E27FC236}">
                <a16:creationId xmlns:a16="http://schemas.microsoft.com/office/drawing/2014/main" id="{A7501A08-CFAB-4558-AB9E-87AAB9DD6D8F}"/>
              </a:ext>
            </a:extLst>
          </p:cNvPr>
          <p:cNvSpPr txBox="1"/>
          <p:nvPr userDrawn="1"/>
        </p:nvSpPr>
        <p:spPr>
          <a:xfrm>
            <a:off x="1633756" y="566289"/>
            <a:ext cx="589099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600">
                <a:latin typeface="Nexa Demo Light" panose="02000000000000000000" pitchFamily="50" charset="0"/>
              </a:rPr>
              <a:t>This is the text for a full page question. It should wrap at this point for easy reading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073826E-5379-461C-B06D-F99FB6571F53}"/>
              </a:ext>
            </a:extLst>
          </p:cNvPr>
          <p:cNvSpPr txBox="1"/>
          <p:nvPr userDrawn="1"/>
        </p:nvSpPr>
        <p:spPr>
          <a:xfrm>
            <a:off x="196828" y="1381125"/>
            <a:ext cx="27732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1600">
                <a:solidFill>
                  <a:schemeClr val="accent1"/>
                </a:solidFill>
                <a:latin typeface="Segoe Print" panose="02000600000000000000" pitchFamily="2" charset="0"/>
              </a:rPr>
              <a:t>(a)</a:t>
            </a:r>
          </a:p>
        </p:txBody>
      </p:sp>
      <p:graphicFrame>
        <p:nvGraphicFramePr>
          <p:cNvPr id="49" name="Object 48">
            <a:extLst>
              <a:ext uri="{FF2B5EF4-FFF2-40B4-BE49-F238E27FC236}">
                <a16:creationId xmlns:a16="http://schemas.microsoft.com/office/drawing/2014/main" id="{1E257C37-3510-47D9-B73C-A142FAAE0621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2304206065"/>
              </p:ext>
            </p:extLst>
          </p:nvPr>
        </p:nvGraphicFramePr>
        <p:xfrm>
          <a:off x="527870" y="1381125"/>
          <a:ext cx="3213101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" name="Equation" r:id="rId6" imgW="3213000" imgH="279360" progId="Equation.DSMT4">
                  <p:embed/>
                </p:oleObj>
              </mc:Choice>
              <mc:Fallback>
                <p:oleObj name="Equation" r:id="rId6" imgW="3213000" imgH="279360" progId="Equation.DSMT4">
                  <p:embed/>
                  <p:pic>
                    <p:nvPicPr>
                      <p:cNvPr id="49" name="Object 48">
                        <a:extLst>
                          <a:ext uri="{FF2B5EF4-FFF2-40B4-BE49-F238E27FC236}">
                            <a16:creationId xmlns:a16="http://schemas.microsoft.com/office/drawing/2014/main" id="{1E257C37-3510-47D9-B73C-A142FAAE062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27870" y="1381125"/>
                        <a:ext cx="3213101" cy="27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AF764512-02D4-4EE7-987E-0539607C91EF}"/>
              </a:ext>
            </a:extLst>
          </p:cNvPr>
          <p:cNvSpPr/>
          <p:nvPr userDrawn="1"/>
        </p:nvSpPr>
        <p:spPr>
          <a:xfrm>
            <a:off x="5181343" y="3300855"/>
            <a:ext cx="2931599" cy="601220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  <a:latin typeface="Nexa Demo Light" panose="02000000000000000000" pitchFamily="50" charset="0"/>
              </a:rPr>
              <a:t>Green Textbox</a:t>
            </a:r>
          </a:p>
        </p:txBody>
      </p:sp>
      <p:graphicFrame>
        <p:nvGraphicFramePr>
          <p:cNvPr id="53" name="Object 52">
            <a:extLst>
              <a:ext uri="{FF2B5EF4-FFF2-40B4-BE49-F238E27FC236}">
                <a16:creationId xmlns:a16="http://schemas.microsoft.com/office/drawing/2014/main" id="{0EC7DFE7-4112-41CC-9712-D5D99E7DA289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1743814347"/>
              </p:ext>
            </p:extLst>
          </p:nvPr>
        </p:nvGraphicFramePr>
        <p:xfrm>
          <a:off x="896943" y="2220178"/>
          <a:ext cx="23749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5" name="Equation" r:id="rId8" imgW="2374560" imgH="1015920" progId="Equation.DSMT4">
                  <p:embed/>
                </p:oleObj>
              </mc:Choice>
              <mc:Fallback>
                <p:oleObj name="Equation" r:id="rId8" imgW="2374560" imgH="1015920" progId="Equation.DSMT4">
                  <p:embed/>
                  <p:pic>
                    <p:nvPicPr>
                      <p:cNvPr id="53" name="Object 52">
                        <a:extLst>
                          <a:ext uri="{FF2B5EF4-FFF2-40B4-BE49-F238E27FC236}">
                            <a16:creationId xmlns:a16="http://schemas.microsoft.com/office/drawing/2014/main" id="{0EC7DFE7-4112-41CC-9712-D5D99E7DA2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96943" y="2220178"/>
                        <a:ext cx="2374900" cy="1016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" name="Object 75">
            <a:extLst>
              <a:ext uri="{FF2B5EF4-FFF2-40B4-BE49-F238E27FC236}">
                <a16:creationId xmlns:a16="http://schemas.microsoft.com/office/drawing/2014/main" id="{640DBB42-609B-4F68-8D39-5CF68EDFD88B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1555304957"/>
              </p:ext>
            </p:extLst>
          </p:nvPr>
        </p:nvGraphicFramePr>
        <p:xfrm>
          <a:off x="4747267" y="1779527"/>
          <a:ext cx="3213101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6" name="Equation" r:id="rId10" imgW="3213000" imgH="279360" progId="Equation.DSMT4">
                  <p:embed/>
                </p:oleObj>
              </mc:Choice>
              <mc:Fallback>
                <p:oleObj name="Equation" r:id="rId10" imgW="3213000" imgH="279360" progId="Equation.DSMT4">
                  <p:embed/>
                  <p:pic>
                    <p:nvPicPr>
                      <p:cNvPr id="76" name="Object 75">
                        <a:extLst>
                          <a:ext uri="{FF2B5EF4-FFF2-40B4-BE49-F238E27FC236}">
                            <a16:creationId xmlns:a16="http://schemas.microsoft.com/office/drawing/2014/main" id="{640DBB42-609B-4F68-8D39-5CF68EDFD88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747267" y="1779527"/>
                        <a:ext cx="3213101" cy="27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" name="Object 76">
            <a:extLst>
              <a:ext uri="{FF2B5EF4-FFF2-40B4-BE49-F238E27FC236}">
                <a16:creationId xmlns:a16="http://schemas.microsoft.com/office/drawing/2014/main" id="{AF66FCCC-6E36-45D0-B294-12E2007A4D54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309036020"/>
              </p:ext>
            </p:extLst>
          </p:nvPr>
        </p:nvGraphicFramePr>
        <p:xfrm>
          <a:off x="5564737" y="2263263"/>
          <a:ext cx="23749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7" name="Equation" r:id="rId11" imgW="2374560" imgH="711000" progId="Equation.DSMT4">
                  <p:embed/>
                </p:oleObj>
              </mc:Choice>
              <mc:Fallback>
                <p:oleObj name="Equation" r:id="rId11" imgW="2374560" imgH="711000" progId="Equation.DSMT4">
                  <p:embed/>
                  <p:pic>
                    <p:nvPicPr>
                      <p:cNvPr id="77" name="Object 76">
                        <a:extLst>
                          <a:ext uri="{FF2B5EF4-FFF2-40B4-BE49-F238E27FC236}">
                            <a16:creationId xmlns:a16="http://schemas.microsoft.com/office/drawing/2014/main" id="{AF66FCCC-6E36-45D0-B294-12E2007A4D5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564737" y="2263263"/>
                        <a:ext cx="2374900" cy="711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2" name="Group 91">
            <a:extLst>
              <a:ext uri="{FF2B5EF4-FFF2-40B4-BE49-F238E27FC236}">
                <a16:creationId xmlns:a16="http://schemas.microsoft.com/office/drawing/2014/main" id="{C2862F75-D360-4567-9933-9E1BA64352E6}"/>
              </a:ext>
            </a:extLst>
          </p:cNvPr>
          <p:cNvGrpSpPr/>
          <p:nvPr userDrawn="1"/>
        </p:nvGrpSpPr>
        <p:grpSpPr>
          <a:xfrm>
            <a:off x="4443716" y="1339921"/>
            <a:ext cx="277423" cy="4217374"/>
            <a:chOff x="4423337" y="1003525"/>
            <a:chExt cx="277423" cy="5064799"/>
          </a:xfrm>
        </p:grpSpPr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6C6A66D5-AD1D-4A60-8171-044F99DB3A8A}"/>
                </a:ext>
              </a:extLst>
            </p:cNvPr>
            <p:cNvSpPr/>
            <p:nvPr/>
          </p:nvSpPr>
          <p:spPr>
            <a:xfrm>
              <a:off x="4423337" y="1003525"/>
              <a:ext cx="277423" cy="5018014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GB" sz="2000">
                <a:latin typeface="+mj-lt"/>
              </a:endParaRPr>
            </a:p>
          </p:txBody>
        </p: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9B2752DF-9CCF-4002-A7CC-29BADBB88C6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53583" y="1074480"/>
              <a:ext cx="1" cy="4993844"/>
            </a:xfrm>
            <a:prstGeom prst="line">
              <a:avLst/>
            </a:prstGeom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9D9CCDC-DF12-4594-9F63-B3756E73431B}"/>
              </a:ext>
            </a:extLst>
          </p:cNvPr>
          <p:cNvGrpSpPr/>
          <p:nvPr userDrawn="1"/>
        </p:nvGrpSpPr>
        <p:grpSpPr>
          <a:xfrm>
            <a:off x="1737145" y="4832879"/>
            <a:ext cx="410419" cy="367665"/>
            <a:chOff x="701986" y="4896713"/>
            <a:chExt cx="410419" cy="367665"/>
          </a:xfrm>
        </p:grpSpPr>
        <p:sp>
          <p:nvSpPr>
            <p:cNvPr id="106" name="Hexagon">
              <a:extLst>
                <a:ext uri="{FF2B5EF4-FFF2-40B4-BE49-F238E27FC236}">
                  <a16:creationId xmlns:a16="http://schemas.microsoft.com/office/drawing/2014/main" id="{7B99307C-63A0-4023-97E4-6587C39761A1}"/>
                </a:ext>
              </a:extLst>
            </p:cNvPr>
            <p:cNvSpPr/>
            <p:nvPr userDrawn="1"/>
          </p:nvSpPr>
          <p:spPr>
            <a:xfrm rot="5400000">
              <a:off x="723363" y="4875336"/>
              <a:ext cx="367665" cy="410419"/>
            </a:xfrm>
            <a:prstGeom prst="hexagon">
              <a:avLst/>
            </a:prstGeom>
            <a:solidFill>
              <a:schemeClr val="bg1"/>
            </a:solidFill>
            <a:ln w="12700">
              <a:solidFill>
                <a:schemeClr val="accent4"/>
              </a:solidFill>
            </a:ln>
            <a:effectLst>
              <a:outerShdw blurRad="25400" dist="12700" dir="2700000" algn="tl" rotWithShape="0">
                <a:prstClr val="black">
                  <a:alpha val="70000"/>
                </a:prstClr>
              </a:outerShdw>
            </a:effectLst>
          </p:spPr>
          <p:txBody>
            <a:bodyPr vert="vert270" wrap="square" lIns="0" tIns="0" rIns="0" bIns="36000" rtlCol="0" anchor="ctr" anchorCtr="0">
              <a:noAutofit/>
            </a:bodyPr>
            <a:lstStyle/>
            <a:p>
              <a:pPr lvl="0" algn="ctr"/>
              <a:endParaRPr lang="en-GB" sz="2200">
                <a:solidFill>
                  <a:srgbClr val="00B050"/>
                </a:solidFill>
                <a:latin typeface="Segoe Print" panose="02000600000000000000" pitchFamily="2" charset="0"/>
              </a:endParaRPr>
            </a:p>
          </p:txBody>
        </p:sp>
        <p:pic>
          <p:nvPicPr>
            <p:cNvPr id="108" name="Picture 2" descr="Light Bulb Clip Art">
              <a:extLst>
                <a:ext uri="{FF2B5EF4-FFF2-40B4-BE49-F238E27FC236}">
                  <a16:creationId xmlns:a16="http://schemas.microsoft.com/office/drawing/2014/main" id="{DE7A343B-A123-4B16-89E1-792AA27B0148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092" y="4974848"/>
              <a:ext cx="210686" cy="211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109" name="Object 108">
            <a:extLst>
              <a:ext uri="{FF2B5EF4-FFF2-40B4-BE49-F238E27FC236}">
                <a16:creationId xmlns:a16="http://schemas.microsoft.com/office/drawing/2014/main" id="{464D430A-49D4-4481-9A88-F5F38CB30603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4038844808"/>
              </p:ext>
            </p:extLst>
          </p:nvPr>
        </p:nvGraphicFramePr>
        <p:xfrm>
          <a:off x="207086" y="1785260"/>
          <a:ext cx="3213101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8" name="Equation" r:id="rId14" imgW="3213000" imgH="279360" progId="Equation.DSMT4">
                  <p:embed/>
                </p:oleObj>
              </mc:Choice>
              <mc:Fallback>
                <p:oleObj name="Equation" r:id="rId14" imgW="3213000" imgH="279360" progId="Equation.DSMT4">
                  <p:embed/>
                  <p:pic>
                    <p:nvPicPr>
                      <p:cNvPr id="109" name="Object 108">
                        <a:extLst>
                          <a:ext uri="{FF2B5EF4-FFF2-40B4-BE49-F238E27FC236}">
                            <a16:creationId xmlns:a16="http://schemas.microsoft.com/office/drawing/2014/main" id="{464D430A-49D4-4481-9A88-F5F38CB306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07086" y="1785260"/>
                        <a:ext cx="3213101" cy="27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TextBox 36">
            <a:extLst>
              <a:ext uri="{FF2B5EF4-FFF2-40B4-BE49-F238E27FC236}">
                <a16:creationId xmlns:a16="http://schemas.microsoft.com/office/drawing/2014/main" id="{B4F97699-4DCA-4D65-9A73-0AD5B55D4335}"/>
              </a:ext>
            </a:extLst>
          </p:cNvPr>
          <p:cNvSpPr txBox="1"/>
          <p:nvPr userDrawn="1"/>
        </p:nvSpPr>
        <p:spPr>
          <a:xfrm>
            <a:off x="196827" y="3902075"/>
            <a:ext cx="4195785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600">
                <a:solidFill>
                  <a:schemeClr val="accent1"/>
                </a:solidFill>
                <a:latin typeface="Segoe Print" panose="02000600000000000000" pitchFamily="2" charset="0"/>
              </a:rPr>
              <a:t>Text spanning half an example box goes in here.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87535B5-465F-49BD-B581-AB7965ED8BE2}"/>
              </a:ext>
            </a:extLst>
          </p:cNvPr>
          <p:cNvCxnSpPr>
            <a:cxnSpLocks/>
            <a:stCxn id="39" idx="4"/>
            <a:endCxn id="40" idx="0"/>
          </p:cNvCxnSpPr>
          <p:nvPr userDrawn="1"/>
        </p:nvCxnSpPr>
        <p:spPr>
          <a:xfrm>
            <a:off x="174626" y="760421"/>
            <a:ext cx="0" cy="41385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50569EC0-4082-42D8-A97F-7CA6E9AC6E05}"/>
              </a:ext>
            </a:extLst>
          </p:cNvPr>
          <p:cNvSpPr/>
          <p:nvPr userDrawn="1"/>
        </p:nvSpPr>
        <p:spPr>
          <a:xfrm>
            <a:off x="71203" y="553575"/>
            <a:ext cx="206846" cy="206846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" tIns="18000" rIns="0" bIns="0" rtlCol="0" anchor="ctr"/>
          <a:lstStyle/>
          <a:p>
            <a:pPr algn="ctr"/>
            <a:r>
              <a:rPr lang="en-GB" sz="1200">
                <a:solidFill>
                  <a:schemeClr val="bg1">
                    <a:lumMod val="65000"/>
                  </a:schemeClr>
                </a:solidFill>
                <a:latin typeface="Nexa Demo Light" panose="02000000000000000000" pitchFamily="50" charset="0"/>
              </a:rPr>
              <a:t>1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AC0112B-56DD-4D11-8221-CE1FA39DE43C}"/>
              </a:ext>
            </a:extLst>
          </p:cNvPr>
          <p:cNvSpPr/>
          <p:nvPr userDrawn="1"/>
        </p:nvSpPr>
        <p:spPr>
          <a:xfrm>
            <a:off x="71203" y="1174279"/>
            <a:ext cx="206846" cy="206846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" tIns="18000" rIns="0" bIns="0" rtlCol="0" anchor="ctr"/>
          <a:lstStyle/>
          <a:p>
            <a:pPr algn="ctr"/>
            <a:r>
              <a:rPr lang="en-GB" sz="1200">
                <a:solidFill>
                  <a:schemeClr val="bg1">
                    <a:lumMod val="65000"/>
                  </a:schemeClr>
                </a:solidFill>
                <a:latin typeface="Nexa Demo Light" panose="02000000000000000000" pitchFamily="50" charset="0"/>
              </a:rPr>
              <a:t>3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3E70E235-C455-4713-A465-41A030522C48}"/>
              </a:ext>
            </a:extLst>
          </p:cNvPr>
          <p:cNvSpPr/>
          <p:nvPr userDrawn="1"/>
        </p:nvSpPr>
        <p:spPr>
          <a:xfrm>
            <a:off x="71203" y="863927"/>
            <a:ext cx="206846" cy="206846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" tIns="18000" rIns="0" bIns="0" rtlCol="0" anchor="ctr"/>
          <a:lstStyle/>
          <a:p>
            <a:pPr algn="ctr"/>
            <a:r>
              <a:rPr lang="en-GB" sz="1200">
                <a:solidFill>
                  <a:schemeClr val="bg1">
                    <a:lumMod val="65000"/>
                  </a:schemeClr>
                </a:solidFill>
                <a:latin typeface="Nexa Demo Light" panose="02000000000000000000" pitchFamily="50" charset="0"/>
              </a:rPr>
              <a:t>2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06D961E9-800C-4F3D-B051-A1E6AE14B091}"/>
              </a:ext>
            </a:extLst>
          </p:cNvPr>
          <p:cNvSpPr/>
          <p:nvPr userDrawn="1"/>
        </p:nvSpPr>
        <p:spPr>
          <a:xfrm>
            <a:off x="617012" y="584326"/>
            <a:ext cx="206846" cy="206846"/>
          </a:xfrm>
          <a:prstGeom prst="ellipse">
            <a:avLst/>
          </a:prstGeom>
          <a:solidFill>
            <a:schemeClr val="bg1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" tIns="18000" rIns="0" bIns="0" rtlCol="0" anchor="ctr"/>
          <a:lstStyle/>
          <a:p>
            <a:pPr algn="ctr"/>
            <a:r>
              <a:rPr lang="en-GB" sz="1200">
                <a:solidFill>
                  <a:srgbClr val="00B050"/>
                </a:solidFill>
                <a:latin typeface="Nexa Demo Light" panose="02000000000000000000" pitchFamily="50" charset="0"/>
              </a:rPr>
              <a:t>1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DA4DA731-1614-4E3E-961F-97A397FC6530}"/>
              </a:ext>
            </a:extLst>
          </p:cNvPr>
          <p:cNvCxnSpPr>
            <a:cxnSpLocks/>
            <a:stCxn id="44" idx="3"/>
          </p:cNvCxnSpPr>
          <p:nvPr userDrawn="1"/>
        </p:nvCxnSpPr>
        <p:spPr>
          <a:xfrm>
            <a:off x="8112942" y="4401005"/>
            <a:ext cx="498475" cy="0"/>
          </a:xfrm>
          <a:prstGeom prst="line">
            <a:avLst/>
          </a:prstGeom>
          <a:ln w="28575">
            <a:solidFill>
              <a:srgbClr val="00B05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AF764512-02D4-4EE7-987E-0539607C91EF}"/>
              </a:ext>
            </a:extLst>
          </p:cNvPr>
          <p:cNvSpPr/>
          <p:nvPr userDrawn="1"/>
        </p:nvSpPr>
        <p:spPr>
          <a:xfrm>
            <a:off x="5181343" y="4100395"/>
            <a:ext cx="2931599" cy="601220"/>
          </a:xfrm>
          <a:prstGeom prst="rect">
            <a:avLst/>
          </a:prstGeom>
          <a:solidFill>
            <a:schemeClr val="bg1"/>
          </a:solidFill>
          <a:ln w="28575"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>
                <a:solidFill>
                  <a:srgbClr val="00B050"/>
                </a:solidFill>
                <a:latin typeface="Nexa Demo Light" panose="02000000000000000000" pitchFamily="50" charset="0"/>
              </a:rPr>
              <a:t>Green Textbox</a:t>
            </a:r>
          </a:p>
        </p:txBody>
      </p:sp>
      <p:graphicFrame>
        <p:nvGraphicFramePr>
          <p:cNvPr id="48" name="Object 47">
            <a:extLst>
              <a:ext uri="{FF2B5EF4-FFF2-40B4-BE49-F238E27FC236}">
                <a16:creationId xmlns:a16="http://schemas.microsoft.com/office/drawing/2014/main" id="{2A060B84-AD92-43BD-8F41-DCA5C685701E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1790169651"/>
              </p:ext>
            </p:extLst>
          </p:nvPr>
        </p:nvGraphicFramePr>
        <p:xfrm>
          <a:off x="5063087" y="903389"/>
          <a:ext cx="10033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9" name="Equation" r:id="rId15" imgW="1002960" imgH="622080" progId="Equation.DSMT4">
                  <p:embed/>
                </p:oleObj>
              </mc:Choice>
              <mc:Fallback>
                <p:oleObj name="Equation" r:id="rId15" imgW="1002960" imgH="622080" progId="Equation.DSMT4">
                  <p:embed/>
                  <p:pic>
                    <p:nvPicPr>
                      <p:cNvPr id="48" name="Object 47">
                        <a:extLst>
                          <a:ext uri="{FF2B5EF4-FFF2-40B4-BE49-F238E27FC236}">
                            <a16:creationId xmlns:a16="http://schemas.microsoft.com/office/drawing/2014/main" id="{2A060B84-AD92-43BD-8F41-DCA5C685701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063087" y="903389"/>
                        <a:ext cx="1003300" cy="622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5782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349">
          <p15:clr>
            <a:srgbClr val="A4A3A4"/>
          </p15:clr>
        </p15:guide>
        <p15:guide id="2" pos="3810">
          <p15:clr>
            <a:srgbClr val="A4A3A4"/>
          </p15:clr>
        </p15:guide>
        <p15:guide id="3" pos="703" userDrawn="1">
          <p15:clr>
            <a:srgbClr val="A4A3A4"/>
          </p15:clr>
        </p15:guide>
        <p15:guide id="4" pos="113" userDrawn="1">
          <p15:clr>
            <a:srgbClr val="A4A3A4"/>
          </p15:clr>
        </p15:guide>
        <p15:guide id="5" pos="5647" userDrawn="1">
          <p15:clr>
            <a:srgbClr val="A4A3A4"/>
          </p15:clr>
        </p15:guide>
        <p15:guide id="6" orient="horz" pos="1823" userDrawn="1">
          <p15:clr>
            <a:srgbClr val="A4A3A4"/>
          </p15:clr>
        </p15:guide>
        <p15:guide id="7" orient="horz" pos="2458">
          <p15:clr>
            <a:srgbClr val="A4A3A4"/>
          </p15:clr>
        </p15:guide>
        <p15:guide id="8" orient="horz" pos="3501">
          <p15:clr>
            <a:srgbClr val="A4A3A4"/>
          </p15:clr>
        </p15:guide>
        <p15:guide id="9" orient="horz" pos="1936">
          <p15:clr>
            <a:srgbClr val="A4A3A4"/>
          </p15:clr>
        </p15:guide>
        <p15:guide id="10" pos="2880">
          <p15:clr>
            <a:srgbClr val="A4A3A4"/>
          </p15:clr>
        </p15:guide>
        <p15:guide id="11" pos="1020" userDrawn="1">
          <p15:clr>
            <a:srgbClr val="A4A3A4"/>
          </p15:clr>
        </p15:guide>
        <p15:guide id="12" pos="4740" userDrawn="1">
          <p15:clr>
            <a:srgbClr val="A4A3A4"/>
          </p15:clr>
        </p15:guide>
        <p15:guide id="13" orient="horz" pos="870" userDrawn="1">
          <p15:clr>
            <a:srgbClr val="A4A3A4"/>
          </p15:clr>
        </p15:guide>
        <p15:guide id="14" orient="horz" pos="2979" userDrawn="1">
          <p15:clr>
            <a:srgbClr val="A4A3A4"/>
          </p15:clr>
        </p15:guide>
        <p15:guide id="15" pos="1429" userDrawn="1">
          <p15:clr>
            <a:srgbClr val="FBAE40"/>
          </p15:clr>
        </p15:guide>
        <p15:guide id="16" pos="4332" userDrawn="1">
          <p15:clr>
            <a:srgbClr val="FBAE40"/>
          </p15:clr>
        </p15:guide>
        <p15:guide id="17" pos="2767" userDrawn="1">
          <p15:clr>
            <a:srgbClr val="A4A3A4"/>
          </p15:clr>
        </p15:guide>
        <p15:guide id="18" pos="2993" userDrawn="1">
          <p15:clr>
            <a:srgbClr val="A4A3A4"/>
          </p15:clr>
        </p15:guide>
        <p15:guide id="19" pos="1950" userDrawn="1">
          <p15:clr>
            <a:srgbClr val="A4A3A4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17FC908-8227-41F0-BE22-33336806A1A1}"/>
              </a:ext>
            </a:extLst>
          </p:cNvPr>
          <p:cNvSpPr/>
          <p:nvPr userDrawn="1"/>
        </p:nvSpPr>
        <p:spPr>
          <a:xfrm>
            <a:off x="1124971" y="2639189"/>
            <a:ext cx="2476909" cy="379713"/>
          </a:xfrm>
          <a:prstGeom prst="rect">
            <a:avLst/>
          </a:prstGeom>
          <a:solidFill>
            <a:schemeClr val="bg1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>
                <a:solidFill>
                  <a:srgbClr val="FF5353"/>
                </a:solidFill>
                <a:latin typeface="Nexa Demo Light" panose="02000000000000000000" pitchFamily="50" charset="0"/>
              </a:rPr>
              <a:t>Reducing Mistakes 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DB04CE6-BC24-4D0B-92F0-AE2F274E2068}"/>
              </a:ext>
            </a:extLst>
          </p:cNvPr>
          <p:cNvCxnSpPr>
            <a:cxnSpLocks/>
          </p:cNvCxnSpPr>
          <p:nvPr userDrawn="1"/>
        </p:nvCxnSpPr>
        <p:spPr>
          <a:xfrm>
            <a:off x="1207478" y="2990981"/>
            <a:ext cx="2497311" cy="0"/>
          </a:xfrm>
          <a:prstGeom prst="line">
            <a:avLst/>
          </a:prstGeom>
          <a:solidFill>
            <a:schemeClr val="bg1"/>
          </a:solidFill>
          <a:ln w="19050">
            <a:solidFill>
              <a:srgbClr val="FF535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6F4C828-1D8A-4127-A1CC-48511F9B2229}"/>
              </a:ext>
            </a:extLst>
          </p:cNvPr>
          <p:cNvCxnSpPr>
            <a:cxnSpLocks/>
          </p:cNvCxnSpPr>
          <p:nvPr userDrawn="1"/>
        </p:nvCxnSpPr>
        <p:spPr>
          <a:xfrm flipV="1">
            <a:off x="4485838" y="4214679"/>
            <a:ext cx="419450" cy="564966"/>
          </a:xfrm>
          <a:prstGeom prst="line">
            <a:avLst/>
          </a:prstGeom>
          <a:ln w="28575">
            <a:solidFill>
              <a:schemeClr val="accent4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256E1CC3-CC3B-4AC0-8468-81236736C4FE}"/>
              </a:ext>
            </a:extLst>
          </p:cNvPr>
          <p:cNvSpPr/>
          <p:nvPr userDrawn="1"/>
        </p:nvSpPr>
        <p:spPr>
          <a:xfrm>
            <a:off x="1971252" y="4779644"/>
            <a:ext cx="6692303" cy="569929"/>
          </a:xfrm>
          <a:prstGeom prst="rect">
            <a:avLst/>
          </a:prstGeom>
          <a:solidFill>
            <a:schemeClr val="accent4"/>
          </a:solidFill>
          <a:ln w="28575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  <a:latin typeface="Nexa Demo Light" panose="02000000000000000000" pitchFamily="50" charset="0"/>
              </a:rPr>
              <a:t>This has actually been verified scientifically in the real world!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ED1FCF8-6408-408D-9F7E-7916E1A0937A}"/>
              </a:ext>
            </a:extLst>
          </p:cNvPr>
          <p:cNvSpPr txBox="1"/>
          <p:nvPr userDrawn="1"/>
        </p:nvSpPr>
        <p:spPr>
          <a:xfrm>
            <a:off x="8306096" y="1253504"/>
            <a:ext cx="418435" cy="328739"/>
          </a:xfrm>
          <a:prstGeom prst="rect">
            <a:avLst/>
          </a:prstGeom>
          <a:solidFill>
            <a:schemeClr val="bg1"/>
          </a:solidFill>
          <a:ln>
            <a:solidFill>
              <a:schemeClr val="accent4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none" lIns="72000" rIns="36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2P.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0C2534E-F3E5-4F01-B3BC-742BE9E48B3A}"/>
              </a:ext>
            </a:extLst>
          </p:cNvPr>
          <p:cNvSpPr/>
          <p:nvPr userDrawn="1"/>
        </p:nvSpPr>
        <p:spPr>
          <a:xfrm>
            <a:off x="142875" y="635433"/>
            <a:ext cx="3750699" cy="484741"/>
          </a:xfrm>
          <a:prstGeom prst="rect">
            <a:avLst/>
          </a:prstGeom>
          <a:noFill/>
          <a:ln w="285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600" b="1" cap="small">
                <a:solidFill>
                  <a:srgbClr val="7030A0"/>
                </a:solidFill>
                <a:latin typeface="Nexa Demo Light" panose="02000000000000000000" pitchFamily="50" charset="0"/>
              </a:rPr>
              <a:t>Subheading</a:t>
            </a:r>
            <a:endParaRPr lang="en-US" sz="1600" cap="small">
              <a:solidFill>
                <a:srgbClr val="D3B5E9"/>
              </a:solidFill>
              <a:latin typeface="Nexa Demo Light" panose="02000000000000000000" pitchFamily="50" charset="0"/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2384D2A-2920-4AB3-9A92-39DC281AB2D7}"/>
              </a:ext>
            </a:extLst>
          </p:cNvPr>
          <p:cNvCxnSpPr>
            <a:cxnSpLocks/>
          </p:cNvCxnSpPr>
          <p:nvPr userDrawn="1"/>
        </p:nvCxnSpPr>
        <p:spPr>
          <a:xfrm>
            <a:off x="142875" y="1015431"/>
            <a:ext cx="3967009" cy="0"/>
          </a:xfrm>
          <a:prstGeom prst="line">
            <a:avLst/>
          </a:prstGeom>
          <a:ln w="28575">
            <a:solidFill>
              <a:srgbClr val="D3B5E9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CA19080-9331-47CB-B129-1F576CC1394C}"/>
              </a:ext>
            </a:extLst>
          </p:cNvPr>
          <p:cNvGrpSpPr/>
          <p:nvPr userDrawn="1"/>
        </p:nvGrpSpPr>
        <p:grpSpPr>
          <a:xfrm>
            <a:off x="5061466" y="2338973"/>
            <a:ext cx="413995" cy="376653"/>
            <a:chOff x="1292491" y="3432037"/>
            <a:chExt cx="270876" cy="246443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B3396466-1297-4E00-97B2-FB3CE01C992A}"/>
                </a:ext>
              </a:extLst>
            </p:cNvPr>
            <p:cNvSpPr/>
            <p:nvPr/>
          </p:nvSpPr>
          <p:spPr>
            <a:xfrm>
              <a:off x="1292491" y="3432037"/>
              <a:ext cx="270876" cy="24644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cap="small">
                <a:solidFill>
                  <a:srgbClr val="000000"/>
                </a:solidFill>
                <a:latin typeface="Calibri Light" panose="020F0302020204030204" pitchFamily="34" charset="0"/>
              </a:endParaRPr>
            </a:p>
          </p:txBody>
        </p:sp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6CAF50C5-9E93-4478-AB0B-B00417985C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2519" y="3453724"/>
              <a:ext cx="190819" cy="209435"/>
            </a:xfrm>
            <a:prstGeom prst="rect">
              <a:avLst/>
            </a:prstGeom>
          </p:spPr>
        </p:pic>
      </p:grpSp>
      <p:pic>
        <p:nvPicPr>
          <p:cNvPr id="50" name="GreenHand">
            <a:extLst>
              <a:ext uri="{FF2B5EF4-FFF2-40B4-BE49-F238E27FC236}">
                <a16:creationId xmlns:a16="http://schemas.microsoft.com/office/drawing/2014/main" id="{E57CCFDE-5F73-4539-AE89-0176FBECF8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5461" y="1301127"/>
            <a:ext cx="532719" cy="426592"/>
          </a:xfrm>
          <a:prstGeom prst="rect">
            <a:avLst/>
          </a:prstGeom>
        </p:spPr>
      </p:pic>
      <p:pic>
        <p:nvPicPr>
          <p:cNvPr id="51" name="RedHand">
            <a:extLst>
              <a:ext uri="{FF2B5EF4-FFF2-40B4-BE49-F238E27FC236}">
                <a16:creationId xmlns:a16="http://schemas.microsoft.com/office/drawing/2014/main" id="{B8F25964-EF39-4832-A0D8-047C8295E4C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5461" y="1301127"/>
            <a:ext cx="532719" cy="426592"/>
          </a:xfrm>
          <a:prstGeom prst="rect">
            <a:avLst/>
          </a:prstGeom>
        </p:spPr>
      </p:pic>
      <p:sp>
        <p:nvSpPr>
          <p:cNvPr id="55" name="Rectangle 54">
            <a:hlinkClick r:id="" action="ppaction://noaction"/>
            <a:extLst>
              <a:ext uri="{FF2B5EF4-FFF2-40B4-BE49-F238E27FC236}">
                <a16:creationId xmlns:a16="http://schemas.microsoft.com/office/drawing/2014/main" id="{BFD5CE21-DC63-49FB-AA9D-744388BDDFA8}"/>
              </a:ext>
            </a:extLst>
          </p:cNvPr>
          <p:cNvSpPr/>
          <p:nvPr userDrawn="1"/>
        </p:nvSpPr>
        <p:spPr>
          <a:xfrm>
            <a:off x="6345917" y="1525903"/>
            <a:ext cx="972766" cy="412138"/>
          </a:xfrm>
          <a:prstGeom prst="rect">
            <a:avLst/>
          </a:prstGeom>
          <a:solidFill>
            <a:srgbClr val="D3B5E9"/>
          </a:solidFill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>
                <a:solidFill>
                  <a:srgbClr val="000000"/>
                </a:solidFill>
                <a:latin typeface="Nexa Demo Light" panose="02000000000000000000" pitchFamily="50" charset="0"/>
              </a:rPr>
              <a:t>Q1-2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BF26A04-E39B-4C38-B59A-F9E8E41EBB30}"/>
              </a:ext>
            </a:extLst>
          </p:cNvPr>
          <p:cNvSpPr/>
          <p:nvPr userDrawn="1"/>
        </p:nvSpPr>
        <p:spPr>
          <a:xfrm>
            <a:off x="3601880" y="1466116"/>
            <a:ext cx="1365115" cy="372904"/>
          </a:xfrm>
          <a:prstGeom prst="rect">
            <a:avLst/>
          </a:prstGeom>
          <a:solidFill>
            <a:schemeClr val="bg1"/>
          </a:solidFill>
          <a:ln w="19050">
            <a:solidFill>
              <a:srgbClr val="AA71D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>
                <a:solidFill>
                  <a:srgbClr val="7030A0"/>
                </a:solidFill>
                <a:latin typeface="Nexa Demo Light" panose="02000000000000000000" pitchFamily="50" charset="0"/>
              </a:rPr>
              <a:t>✓/✗</a:t>
            </a:r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40268DC8-0F54-4762-B13C-35AFA75C8A4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333" b="96667" l="2381" r="95238">
                        <a14:foregroundMark x1="26667" y1="92500" x2="26667" y2="92500"/>
                        <a14:foregroundMark x1="25714" y1="97083" x2="25714" y2="97083"/>
                        <a14:foregroundMark x1="8095" y1="70417" x2="8095" y2="70417"/>
                        <a14:foregroundMark x1="2381" y1="70833" x2="2381" y2="70833"/>
                        <a14:foregroundMark x1="89048" y1="7917" x2="89048" y2="7917"/>
                        <a14:foregroundMark x1="95238" y1="3333" x2="95238" y2="3333"/>
                        <a14:backgroundMark x1="95238" y1="2083" x2="95238" y2="2083"/>
                        <a14:backgroundMark x1="94286" y1="3333" x2="94286" y2="3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17121" y="3033236"/>
            <a:ext cx="214808" cy="2454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DE199FF3-EFBC-4AEC-B18B-5AB1027229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63555" y="3555829"/>
            <a:ext cx="327547" cy="32754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DE927F0C-B08B-47E1-9729-F238AC6E2AE1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293583" y="1881242"/>
            <a:ext cx="208189" cy="272247"/>
          </a:xfrm>
          <a:prstGeom prst="rect">
            <a:avLst/>
          </a:prstGeom>
        </p:spPr>
      </p:pic>
      <p:sp>
        <p:nvSpPr>
          <p:cNvPr id="60" name="Rectangle 59">
            <a:hlinkClick r:id="" action="ppaction://noaction"/>
            <a:extLst>
              <a:ext uri="{FF2B5EF4-FFF2-40B4-BE49-F238E27FC236}">
                <a16:creationId xmlns:a16="http://schemas.microsoft.com/office/drawing/2014/main" id="{2D0809D1-B237-49F9-A537-B20F21ED75EB}"/>
              </a:ext>
            </a:extLst>
          </p:cNvPr>
          <p:cNvSpPr/>
          <p:nvPr userDrawn="1"/>
        </p:nvSpPr>
        <p:spPr>
          <a:xfrm>
            <a:off x="3131" y="0"/>
            <a:ext cx="387394" cy="36322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ctr"/>
            <a:endParaRPr lang="en-GB" sz="2000">
              <a:latin typeface="+mj-lt"/>
            </a:endParaRP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50B99DA2-D396-4654-9DB8-7B0715C5EA90}"/>
              </a:ext>
            </a:extLst>
          </p:cNvPr>
          <p:cNvCxnSpPr>
            <a:cxnSpLocks/>
          </p:cNvCxnSpPr>
          <p:nvPr userDrawn="1"/>
        </p:nvCxnSpPr>
        <p:spPr>
          <a:xfrm>
            <a:off x="0" y="363227"/>
            <a:ext cx="9067800" cy="0"/>
          </a:xfrm>
          <a:prstGeom prst="line">
            <a:avLst/>
          </a:prstGeom>
          <a:ln w="19050">
            <a:solidFill>
              <a:srgbClr val="FF5353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62" name="Right Triangle 5">
            <a:extLst>
              <a:ext uri="{FF2B5EF4-FFF2-40B4-BE49-F238E27FC236}">
                <a16:creationId xmlns:a16="http://schemas.microsoft.com/office/drawing/2014/main" id="{0CDE5244-3A38-448B-9632-68CE8D2A70A6}"/>
              </a:ext>
            </a:extLst>
          </p:cNvPr>
          <p:cNvSpPr/>
          <p:nvPr userDrawn="1"/>
        </p:nvSpPr>
        <p:spPr>
          <a:xfrm rot="10800000">
            <a:off x="8603753" y="-11906"/>
            <a:ext cx="537116" cy="432297"/>
          </a:xfrm>
          <a:custGeom>
            <a:avLst/>
            <a:gdLst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571499 w 571499"/>
              <a:gd name="connsiteY2" fmla="*/ 557416 h 557416"/>
              <a:gd name="connsiteX3" fmla="*/ 0 w 571499"/>
              <a:gd name="connsiteY3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40041 w 571499"/>
              <a:gd name="connsiteY2" fmla="*/ 118831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81230 w 571499"/>
              <a:gd name="connsiteY2" fmla="*/ 10235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6452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11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311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157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609 w 571499"/>
              <a:gd name="connsiteY3" fmla="*/ 1190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99" h="557416">
                <a:moveTo>
                  <a:pt x="0" y="557416"/>
                </a:moveTo>
                <a:lnTo>
                  <a:pt x="0" y="0"/>
                </a:lnTo>
                <a:lnTo>
                  <a:pt x="273841" y="1378"/>
                </a:lnTo>
                <a:lnTo>
                  <a:pt x="321609" y="1190"/>
                </a:lnTo>
                <a:lnTo>
                  <a:pt x="571499" y="557416"/>
                </a:lnTo>
                <a:lnTo>
                  <a:pt x="0" y="557416"/>
                </a:lnTo>
                <a:close/>
              </a:path>
            </a:pathLst>
          </a:custGeom>
          <a:solidFill>
            <a:srgbClr val="FF5353"/>
          </a:solidFill>
          <a:ln w="19050">
            <a:solidFill>
              <a:srgbClr val="FF535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en-GB" sz="2000">
              <a:solidFill>
                <a:srgbClr val="89C167"/>
              </a:solidFill>
              <a:latin typeface="+mj-lt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829E382E-AD1F-493E-9D6C-FCC3F0343A73}"/>
              </a:ext>
            </a:extLst>
          </p:cNvPr>
          <p:cNvSpPr/>
          <p:nvPr userDrawn="1"/>
        </p:nvSpPr>
        <p:spPr>
          <a:xfrm>
            <a:off x="8677983" y="-12818"/>
            <a:ext cx="529909" cy="46166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0536E2DF-F29F-46D3-91F1-8A01034C16D5}" type="slidenum">
              <a:rPr lang="en-GB" sz="1800" kern="1200" cap="small" baseline="0" smtClean="0">
                <a:solidFill>
                  <a:schemeClr val="bg1"/>
                </a:solidFill>
                <a:latin typeface="Nexa Demo Light" panose="02000000000000000000" pitchFamily="50" charset="0"/>
                <a:ea typeface="+mj-ea"/>
                <a:cs typeface="+mj-cs"/>
              </a:rPr>
              <a:t>‹#›</a:t>
            </a:fld>
            <a:endParaRPr lang="en-GB" sz="1800" kern="1200" cap="small" baseline="0">
              <a:solidFill>
                <a:schemeClr val="bg1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56508FB-C5AF-46C7-8148-4989925FADBB}"/>
              </a:ext>
            </a:extLst>
          </p:cNvPr>
          <p:cNvSpPr/>
          <p:nvPr userDrawn="1"/>
        </p:nvSpPr>
        <p:spPr>
          <a:xfrm>
            <a:off x="6996947" y="-12818"/>
            <a:ext cx="1876928" cy="461665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90C692C7-172F-43EB-BD1C-B5CDE00D51EC}" type="datetime1">
              <a:rPr lang="en-GB" sz="1800" kern="1200" cap="small" baseline="0" smtClean="0">
                <a:solidFill>
                  <a:srgbClr val="FF5353"/>
                </a:solidFill>
                <a:latin typeface="Nexa Demo Light" panose="02000000000000000000" pitchFamily="50" charset="0"/>
                <a:ea typeface="+mj-ea"/>
                <a:cs typeface="+mj-cs"/>
              </a:rPr>
              <a:t>26/03/2020</a:t>
            </a:fld>
            <a:endParaRPr lang="en-GB" sz="1800" kern="1200" cap="small" baseline="0">
              <a:solidFill>
                <a:srgbClr val="FF5353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65" name="Title 3">
            <a:extLst>
              <a:ext uri="{FF2B5EF4-FFF2-40B4-BE49-F238E27FC236}">
                <a16:creationId xmlns:a16="http://schemas.microsoft.com/office/drawing/2014/main" id="{CBFA89C8-2256-4351-841C-EEB9937598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3075" y="-12818"/>
            <a:ext cx="6738874" cy="44447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/>
          </a:bodyPr>
          <a:lstStyle>
            <a:lvl1pPr algn="ctr">
              <a:defRPr sz="1800" b="1" cap="small" baseline="0">
                <a:solidFill>
                  <a:srgbClr val="FF5353"/>
                </a:solidFill>
                <a:latin typeface="Nexa Demo Light" panose="02000000000000000000" pitchFamily="50" charset="0"/>
              </a:defRPr>
            </a:lvl1pPr>
          </a:lstStyle>
          <a:p>
            <a:r>
              <a:rPr lang="en-US"/>
              <a:t>Page Heading Placeholder</a:t>
            </a:r>
            <a:endParaRPr lang="en-GB"/>
          </a:p>
        </p:txBody>
      </p:sp>
      <p:pic>
        <p:nvPicPr>
          <p:cNvPr id="66" name="Picture 65">
            <a:hlinkClick r:id="" action="ppaction://noaction"/>
            <a:extLst>
              <a:ext uri="{FF2B5EF4-FFF2-40B4-BE49-F238E27FC236}">
                <a16:creationId xmlns:a16="http://schemas.microsoft.com/office/drawing/2014/main" id="{73021915-D68B-48A4-8B93-C246E916B26D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duotone>
              <a:prstClr val="black"/>
              <a:srgbClr val="FF9999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4700"/>
                    </a14:imgEffect>
                    <a14:imgEffect>
                      <a14:saturation sat="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6" y="26691"/>
            <a:ext cx="297045" cy="297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C07F94E-A01C-4BC6-A479-12D3D90628B5}"/>
              </a:ext>
            </a:extLst>
          </p:cNvPr>
          <p:cNvGrpSpPr/>
          <p:nvPr userDrawn="1"/>
        </p:nvGrpSpPr>
        <p:grpSpPr>
          <a:xfrm>
            <a:off x="411792" y="2511013"/>
            <a:ext cx="697939" cy="710948"/>
            <a:chOff x="328027" y="4560302"/>
            <a:chExt cx="697939" cy="710948"/>
          </a:xfrm>
        </p:grpSpPr>
        <p:sp>
          <p:nvSpPr>
            <p:cNvPr id="76" name="Hexagon">
              <a:extLst>
                <a:ext uri="{FF2B5EF4-FFF2-40B4-BE49-F238E27FC236}">
                  <a16:creationId xmlns:a16="http://schemas.microsoft.com/office/drawing/2014/main" id="{1D2B8E9B-2BBC-46DB-B5E9-B009CB606D58}"/>
                </a:ext>
              </a:extLst>
            </p:cNvPr>
            <p:cNvSpPr/>
            <p:nvPr userDrawn="1"/>
          </p:nvSpPr>
          <p:spPr>
            <a:xfrm rot="5400000">
              <a:off x="321522" y="4566807"/>
              <a:ext cx="710948" cy="697938"/>
            </a:xfrm>
            <a:prstGeom prst="hexagon">
              <a:avLst/>
            </a:prstGeom>
            <a:solidFill>
              <a:schemeClr val="bg1"/>
            </a:solidFill>
            <a:ln w="127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vert270" wrap="square" lIns="0" tIns="36000" rIns="0" bIns="0" rtlCol="0" anchor="ctr" anchorCtr="0">
              <a:noAutofit/>
            </a:bodyPr>
            <a:lstStyle/>
            <a:p>
              <a:pPr lvl="0" algn="ctr"/>
              <a:endParaRPr lang="en-GB" sz="2200">
                <a:solidFill>
                  <a:srgbClr val="FF0000"/>
                </a:solidFill>
                <a:latin typeface="Segoe Print" panose="02000600000000000000" pitchFamily="2" charset="0"/>
              </a:endParaRPr>
            </a:p>
          </p:txBody>
        </p:sp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82D7C699-E49B-431F-94C9-E2EBB454B7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028" y="4631007"/>
              <a:ext cx="697938" cy="569537"/>
            </a:xfrm>
            <a:prstGeom prst="rect">
              <a:avLst/>
            </a:prstGeom>
          </p:spPr>
        </p:pic>
        <p:sp>
          <p:nvSpPr>
            <p:cNvPr id="78" name="Hexagon">
              <a:extLst>
                <a:ext uri="{FF2B5EF4-FFF2-40B4-BE49-F238E27FC236}">
                  <a16:creationId xmlns:a16="http://schemas.microsoft.com/office/drawing/2014/main" id="{E21FFA92-D7FC-463B-89B1-66809AEB13BD}"/>
                </a:ext>
              </a:extLst>
            </p:cNvPr>
            <p:cNvSpPr/>
            <p:nvPr userDrawn="1"/>
          </p:nvSpPr>
          <p:spPr>
            <a:xfrm rot="5400000">
              <a:off x="321522" y="4566807"/>
              <a:ext cx="710948" cy="697938"/>
            </a:xfrm>
            <a:prstGeom prst="hexagon">
              <a:avLst/>
            </a:prstGeom>
            <a:noFill/>
            <a:ln w="12700">
              <a:solidFill>
                <a:srgbClr val="FF5353"/>
              </a:solidFill>
            </a:ln>
            <a:effectLst/>
          </p:spPr>
          <p:txBody>
            <a:bodyPr vert="vert270" wrap="square" lIns="0" tIns="36000" rIns="0" bIns="0" rtlCol="0" anchor="ctr" anchorCtr="0">
              <a:noAutofit/>
            </a:bodyPr>
            <a:lstStyle/>
            <a:p>
              <a:pPr lvl="0" algn="ctr"/>
              <a:endParaRPr lang="en-GB" sz="2200">
                <a:solidFill>
                  <a:srgbClr val="FF0000"/>
                </a:solidFill>
                <a:latin typeface="Segoe Print" panose="02000600000000000000" pitchFamily="2" charset="0"/>
              </a:endParaRPr>
            </a:p>
          </p:txBody>
        </p:sp>
      </p:grpSp>
      <p:sp>
        <p:nvSpPr>
          <p:cNvPr id="79" name="TextBox 78">
            <a:extLst>
              <a:ext uri="{FF2B5EF4-FFF2-40B4-BE49-F238E27FC236}">
                <a16:creationId xmlns:a16="http://schemas.microsoft.com/office/drawing/2014/main" id="{AAEE200E-1F2D-44F9-9771-CEBA6ED51710}"/>
              </a:ext>
            </a:extLst>
          </p:cNvPr>
          <p:cNvSpPr txBox="1"/>
          <p:nvPr userDrawn="1"/>
        </p:nvSpPr>
        <p:spPr>
          <a:xfrm>
            <a:off x="7835751" y="1823520"/>
            <a:ext cx="375154" cy="328739"/>
          </a:xfrm>
          <a:prstGeom prst="rect">
            <a:avLst/>
          </a:prstGeom>
          <a:solidFill>
            <a:schemeClr val="bg1"/>
          </a:solidFill>
          <a:ln>
            <a:solidFill>
              <a:srgbClr val="AA71D5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none" lIns="72000" rIns="36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Q1.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NoMarginText">
                <a:extLst>
                  <a:ext uri="{FF2B5EF4-FFF2-40B4-BE49-F238E27FC236}">
                    <a16:creationId xmlns:a16="http://schemas.microsoft.com/office/drawing/2014/main" id="{A7501A08-CFAB-4558-AB9E-87AAB9DD6D8F}"/>
                  </a:ext>
                </a:extLst>
              </p:cNvPr>
              <p:cNvSpPr txBox="1"/>
              <p:nvPr userDrawn="1"/>
            </p:nvSpPr>
            <p:spPr>
              <a:xfrm>
                <a:off x="319687" y="1302848"/>
                <a:ext cx="1165591" cy="53617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func>
                            <m:func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1600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num>
                        <m:den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unc>
                            <m:func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1600" b="0" i="0" smtClean="0"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m:rPr>
                                  <m:sty m:val="p"/>
                                </m:rPr>
                                <a:rPr lang="en-GB" sz="1600" b="0" i="0" smtClean="0"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GB" sz="1600">
                  <a:latin typeface="Nexa Demo Light" panose="02000000000000000000" pitchFamily="50" charset="0"/>
                </a:endParaRPr>
              </a:p>
            </p:txBody>
          </p:sp>
        </mc:Choice>
        <mc:Fallback xmlns="">
          <p:sp>
            <p:nvSpPr>
              <p:cNvPr id="71" name="NoMarginText">
                <a:extLst>
                  <a:ext uri="{FF2B5EF4-FFF2-40B4-BE49-F238E27FC236}">
                    <a16:creationId xmlns:a16="http://schemas.microsoft.com/office/drawing/2014/main" id="{A7501A08-CFAB-4558-AB9E-87AAB9DD6D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 userDrawn="1"/>
            </p:nvSpPr>
            <p:spPr>
              <a:xfrm>
                <a:off x="319687" y="1302848"/>
                <a:ext cx="1165591" cy="53617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HideAnswer">
            <a:extLst>
              <a:ext uri="{FF2B5EF4-FFF2-40B4-BE49-F238E27FC236}">
                <a16:creationId xmlns:a16="http://schemas.microsoft.com/office/drawing/2014/main" id="{65B196F9-406C-434F-A02C-46A7BF57D38C}"/>
              </a:ext>
            </a:extLst>
          </p:cNvPr>
          <p:cNvSpPr/>
          <p:nvPr userDrawn="1"/>
        </p:nvSpPr>
        <p:spPr>
          <a:xfrm rot="5400000">
            <a:off x="7429076" y="672373"/>
            <a:ext cx="367665" cy="410419"/>
          </a:xfrm>
          <a:prstGeom prst="hexagon">
            <a:avLst/>
          </a:prstGeom>
          <a:solidFill>
            <a:schemeClr val="bg1"/>
          </a:solidFill>
          <a:ln w="12700">
            <a:solidFill>
              <a:srgbClr val="FF5353"/>
            </a:solidFill>
          </a:ln>
          <a:effectLst>
            <a:outerShdw blurRad="25400" dist="38100" dir="2700000" algn="tl" rotWithShape="0">
              <a:prstClr val="black">
                <a:alpha val="50000"/>
              </a:prstClr>
            </a:outerShdw>
          </a:effectLst>
        </p:spPr>
        <p:txBody>
          <a:bodyPr vert="vert270" wrap="square" lIns="72000" tIns="18000" rIns="0" bIns="36000" rtlCol="0" anchor="ctr" anchorCtr="0">
            <a:noAutofit/>
          </a:bodyPr>
          <a:lstStyle/>
          <a:p>
            <a:pPr lvl="0" algn="ctr"/>
            <a:r>
              <a:rPr lang="en-GB" sz="2000" b="0" i="0" kern="1200">
                <a:solidFill>
                  <a:srgbClr val="FF5353"/>
                </a:solidFill>
                <a:effectLst/>
                <a:latin typeface="+mn-lt"/>
                <a:ea typeface="+mn-ea"/>
                <a:cs typeface="+mn-cs"/>
              </a:rPr>
              <a:t>🗸</a:t>
            </a:r>
            <a:endParaRPr lang="en-GB" sz="2000">
              <a:solidFill>
                <a:srgbClr val="FF5353"/>
              </a:solidFill>
              <a:latin typeface="Segoe Print" panose="02000600000000000000" pitchFamily="2" charset="0"/>
            </a:endParaRPr>
          </a:p>
        </p:txBody>
      </p:sp>
      <p:sp>
        <p:nvSpPr>
          <p:cNvPr id="38" name="ShowAnswer">
            <a:extLst>
              <a:ext uri="{FF2B5EF4-FFF2-40B4-BE49-F238E27FC236}">
                <a16:creationId xmlns:a16="http://schemas.microsoft.com/office/drawing/2014/main" id="{6A557F04-73E6-4761-A3EA-F5E82FD28EE6}"/>
              </a:ext>
            </a:extLst>
          </p:cNvPr>
          <p:cNvSpPr/>
          <p:nvPr userDrawn="1"/>
        </p:nvSpPr>
        <p:spPr>
          <a:xfrm rot="5400000">
            <a:off x="7429076" y="672373"/>
            <a:ext cx="367665" cy="410419"/>
          </a:xfrm>
          <a:prstGeom prst="hexagon">
            <a:avLst/>
          </a:prstGeom>
          <a:solidFill>
            <a:schemeClr val="bg1"/>
          </a:solidFill>
          <a:ln w="12700">
            <a:solidFill>
              <a:srgbClr val="82AFFF"/>
            </a:solidFill>
          </a:ln>
          <a:effectLst>
            <a:outerShdw blurRad="25400" dist="38100" dir="2700000" algn="tl" rotWithShape="0">
              <a:prstClr val="black">
                <a:alpha val="50000"/>
              </a:prstClr>
            </a:outerShdw>
          </a:effectLst>
        </p:spPr>
        <p:txBody>
          <a:bodyPr vert="vert270" wrap="square" lIns="72000" tIns="18000" rIns="0" bIns="36000" rtlCol="0" anchor="ctr" anchorCtr="0">
            <a:noAutofit/>
          </a:bodyPr>
          <a:lstStyle/>
          <a:p>
            <a:pPr lvl="0" algn="ctr"/>
            <a:r>
              <a:rPr lang="en-GB" sz="2000" b="0" i="0" kern="1200">
                <a:solidFill>
                  <a:srgbClr val="82AFFF"/>
                </a:solidFill>
                <a:effectLst/>
                <a:latin typeface="+mn-lt"/>
                <a:ea typeface="+mn-ea"/>
                <a:cs typeface="+mn-cs"/>
              </a:rPr>
              <a:t>🗸</a:t>
            </a:r>
            <a:endParaRPr lang="en-GB" sz="2000">
              <a:solidFill>
                <a:srgbClr val="82AFFF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995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56" grpId="0" animBg="1"/>
      <p:bldP spid="37" grpId="0" animBg="1"/>
      <p:bldP spid="37" grpId="1" animBg="1"/>
      <p:bldP spid="38" grpId="0" animBg="1"/>
      <p:bldP spid="38" grpId="1" animBg="1"/>
    </p:bldLst>
  </p:timing>
  <p:extLst>
    <p:ext uri="{DCECCB84-F9BA-43D5-87BE-67443E8EF086}">
      <p15:sldGuideLst xmlns:p15="http://schemas.microsoft.com/office/powerpoint/2012/main">
        <p15:guide id="1" orient="horz" pos="326" userDrawn="1">
          <p15:clr>
            <a:srgbClr val="A4A3A4"/>
          </p15:clr>
        </p15:guide>
        <p15:guide id="2" pos="3810">
          <p15:clr>
            <a:srgbClr val="A4A3A4"/>
          </p15:clr>
        </p15:guide>
        <p15:guide id="3" pos="1950">
          <p15:clr>
            <a:srgbClr val="A4A3A4"/>
          </p15:clr>
        </p15:guide>
        <p15:guide id="4" pos="90">
          <p15:clr>
            <a:srgbClr val="A4A3A4"/>
          </p15:clr>
        </p15:guide>
        <p15:guide id="5" pos="5670">
          <p15:clr>
            <a:srgbClr val="A4A3A4"/>
          </p15:clr>
        </p15:guide>
        <p15:guide id="6" orient="horz" pos="1392">
          <p15:clr>
            <a:srgbClr val="A4A3A4"/>
          </p15:clr>
        </p15:guide>
        <p15:guide id="7" orient="horz" pos="2458">
          <p15:clr>
            <a:srgbClr val="A4A3A4"/>
          </p15:clr>
        </p15:guide>
        <p15:guide id="8" orient="horz" pos="3501">
          <p15:clr>
            <a:srgbClr val="A4A3A4"/>
          </p15:clr>
        </p15:guide>
        <p15:guide id="9" orient="horz" pos="1346" userDrawn="1">
          <p15:clr>
            <a:srgbClr val="A4A3A4"/>
          </p15:clr>
        </p15:guide>
        <p15:guide id="10" pos="2880">
          <p15:clr>
            <a:srgbClr val="A4A3A4"/>
          </p15:clr>
        </p15:guide>
        <p15:guide id="11" pos="1020" userDrawn="1">
          <p15:clr>
            <a:srgbClr val="A4A3A4"/>
          </p15:clr>
        </p15:guide>
        <p15:guide id="12" pos="4740" userDrawn="1">
          <p15:clr>
            <a:srgbClr val="A4A3A4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17FC908-8227-41F0-BE22-33336806A1A1}"/>
              </a:ext>
            </a:extLst>
          </p:cNvPr>
          <p:cNvSpPr/>
          <p:nvPr userDrawn="1"/>
        </p:nvSpPr>
        <p:spPr>
          <a:xfrm>
            <a:off x="1123365" y="678355"/>
            <a:ext cx="2476909" cy="379713"/>
          </a:xfrm>
          <a:prstGeom prst="rect">
            <a:avLst/>
          </a:prstGeom>
          <a:solidFill>
            <a:schemeClr val="bg1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>
                <a:solidFill>
                  <a:srgbClr val="FF5353"/>
                </a:solidFill>
                <a:latin typeface="Nexa Demo Light" panose="02000000000000000000" pitchFamily="50" charset="0"/>
              </a:rPr>
              <a:t>Reducing Mistakes 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DB04CE6-BC24-4D0B-92F0-AE2F274E2068}"/>
              </a:ext>
            </a:extLst>
          </p:cNvPr>
          <p:cNvCxnSpPr>
            <a:cxnSpLocks/>
          </p:cNvCxnSpPr>
          <p:nvPr userDrawn="1"/>
        </p:nvCxnSpPr>
        <p:spPr>
          <a:xfrm>
            <a:off x="1205872" y="1030147"/>
            <a:ext cx="2497311" cy="0"/>
          </a:xfrm>
          <a:prstGeom prst="line">
            <a:avLst/>
          </a:prstGeom>
          <a:solidFill>
            <a:schemeClr val="bg1"/>
          </a:solidFill>
          <a:ln w="19050">
            <a:solidFill>
              <a:srgbClr val="FF535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28" name="Facepalm">
            <a:extLst>
              <a:ext uri="{FF2B5EF4-FFF2-40B4-BE49-F238E27FC236}">
                <a16:creationId xmlns:a16="http://schemas.microsoft.com/office/drawing/2014/main" id="{70F369B2-37CF-476C-A89F-977B8CC150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0525" y="678355"/>
            <a:ext cx="654804" cy="534572"/>
          </a:xfrm>
          <a:prstGeom prst="rect">
            <a:avLst/>
          </a:prstGeom>
          <a:ln w="12700" cap="sq">
            <a:solidFill>
              <a:srgbClr val="FF535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8B79F4F6-3D01-4F4F-A524-D414A751DD97}"/>
              </a:ext>
            </a:extLst>
          </p:cNvPr>
          <p:cNvSpPr txBox="1"/>
          <p:nvPr userDrawn="1"/>
        </p:nvSpPr>
        <p:spPr>
          <a:xfrm>
            <a:off x="8297011" y="826021"/>
            <a:ext cx="341491" cy="328739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none" lIns="72000" rIns="36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1E.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6F4C828-1D8A-4127-A1CC-48511F9B2229}"/>
              </a:ext>
            </a:extLst>
          </p:cNvPr>
          <p:cNvCxnSpPr>
            <a:cxnSpLocks/>
          </p:cNvCxnSpPr>
          <p:nvPr userDrawn="1"/>
        </p:nvCxnSpPr>
        <p:spPr>
          <a:xfrm flipV="1">
            <a:off x="4485838" y="4214679"/>
            <a:ext cx="419450" cy="564966"/>
          </a:xfrm>
          <a:prstGeom prst="line">
            <a:avLst/>
          </a:prstGeom>
          <a:ln w="28575">
            <a:solidFill>
              <a:schemeClr val="accent4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256E1CC3-CC3B-4AC0-8468-81236736C4FE}"/>
              </a:ext>
            </a:extLst>
          </p:cNvPr>
          <p:cNvSpPr/>
          <p:nvPr userDrawn="1"/>
        </p:nvSpPr>
        <p:spPr>
          <a:xfrm>
            <a:off x="1971252" y="4779644"/>
            <a:ext cx="6692303" cy="569929"/>
          </a:xfrm>
          <a:prstGeom prst="rect">
            <a:avLst/>
          </a:prstGeom>
          <a:solidFill>
            <a:schemeClr val="accent4"/>
          </a:solidFill>
          <a:ln w="28575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  <a:latin typeface="Nexa Demo Light" panose="02000000000000000000" pitchFamily="50" charset="0"/>
              </a:rPr>
              <a:t>This has actually been verified scientifically in the real world!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ED1FCF8-6408-408D-9F7E-7916E1A0937A}"/>
              </a:ext>
            </a:extLst>
          </p:cNvPr>
          <p:cNvSpPr txBox="1"/>
          <p:nvPr userDrawn="1"/>
        </p:nvSpPr>
        <p:spPr>
          <a:xfrm>
            <a:off x="8297813" y="1439621"/>
            <a:ext cx="349505" cy="328739"/>
          </a:xfrm>
          <a:prstGeom prst="rect">
            <a:avLst/>
          </a:prstGeom>
          <a:solidFill>
            <a:schemeClr val="bg1"/>
          </a:solidFill>
          <a:ln>
            <a:solidFill>
              <a:schemeClr val="accent4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none" lIns="72000" rIns="36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1P.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A5522F8-AE56-4EB5-9471-36A164028B27}"/>
              </a:ext>
            </a:extLst>
          </p:cNvPr>
          <p:cNvSpPr/>
          <p:nvPr userDrawn="1"/>
        </p:nvSpPr>
        <p:spPr>
          <a:xfrm>
            <a:off x="5898860" y="4258986"/>
            <a:ext cx="2129552" cy="484741"/>
          </a:xfrm>
          <a:prstGeom prst="rect">
            <a:avLst/>
          </a:prstGeom>
          <a:noFill/>
          <a:ln w="285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600" b="1" cap="small">
                <a:solidFill>
                  <a:schemeClr val="accent4"/>
                </a:solidFill>
                <a:latin typeface="Nexa Demo Light" panose="02000000000000000000" pitchFamily="50" charset="0"/>
                <a:sym typeface="Symbol" panose="05050102010706020507" pitchFamily="18" charset="2"/>
              </a:rPr>
              <a:t> </a:t>
            </a:r>
            <a:r>
              <a:rPr lang="en-US" sz="1600" b="1" cap="small">
                <a:solidFill>
                  <a:schemeClr val="accent4"/>
                </a:solidFill>
                <a:latin typeface="Nexa Demo Light" panose="02000000000000000000" pitchFamily="50" charset="0"/>
              </a:rPr>
              <a:t>Click for Hint</a:t>
            </a:r>
            <a:endParaRPr lang="en-US" sz="1600" cap="small">
              <a:solidFill>
                <a:schemeClr val="accent4"/>
              </a:solidFill>
              <a:latin typeface="Nexa Demo Light" panose="02000000000000000000" pitchFamily="50" charset="0"/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AA6AE897-495D-4BE9-B523-C8FAD262EE55}"/>
              </a:ext>
            </a:extLst>
          </p:cNvPr>
          <p:cNvCxnSpPr>
            <a:cxnSpLocks/>
          </p:cNvCxnSpPr>
          <p:nvPr userDrawn="1"/>
        </p:nvCxnSpPr>
        <p:spPr>
          <a:xfrm>
            <a:off x="5949556" y="4666449"/>
            <a:ext cx="2426873" cy="0"/>
          </a:xfrm>
          <a:prstGeom prst="line">
            <a:avLst/>
          </a:prstGeom>
          <a:ln w="28575">
            <a:solidFill>
              <a:schemeClr val="accent4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CA19080-9331-47CB-B129-1F576CC1394C}"/>
              </a:ext>
            </a:extLst>
          </p:cNvPr>
          <p:cNvGrpSpPr/>
          <p:nvPr userDrawn="1"/>
        </p:nvGrpSpPr>
        <p:grpSpPr>
          <a:xfrm>
            <a:off x="8000511" y="3774217"/>
            <a:ext cx="413995" cy="376653"/>
            <a:chOff x="1292491" y="3432037"/>
            <a:chExt cx="270876" cy="246443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B3396466-1297-4E00-97B2-FB3CE01C992A}"/>
                </a:ext>
              </a:extLst>
            </p:cNvPr>
            <p:cNvSpPr/>
            <p:nvPr/>
          </p:nvSpPr>
          <p:spPr>
            <a:xfrm>
              <a:off x="1292491" y="3432037"/>
              <a:ext cx="270876" cy="24644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cap="small">
                <a:solidFill>
                  <a:srgbClr val="000000"/>
                </a:solidFill>
                <a:latin typeface="Calibri Light" panose="020F0302020204030204" pitchFamily="34" charset="0"/>
              </a:endParaRPr>
            </a:p>
          </p:txBody>
        </p:sp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6CAF50C5-9E93-4478-AB0B-B00417985C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2519" y="3453724"/>
              <a:ext cx="190819" cy="209435"/>
            </a:xfrm>
            <a:prstGeom prst="rect">
              <a:avLst/>
            </a:prstGeom>
          </p:spPr>
        </p:pic>
      </p:grpSp>
      <p:grpSp>
        <p:nvGrpSpPr>
          <p:cNvPr id="46" name="Tip">
            <a:extLst>
              <a:ext uri="{FF2B5EF4-FFF2-40B4-BE49-F238E27FC236}">
                <a16:creationId xmlns:a16="http://schemas.microsoft.com/office/drawing/2014/main" id="{748F9FCC-4354-4054-A84B-AEDBCB0C461A}"/>
              </a:ext>
            </a:extLst>
          </p:cNvPr>
          <p:cNvGrpSpPr/>
          <p:nvPr userDrawn="1"/>
        </p:nvGrpSpPr>
        <p:grpSpPr>
          <a:xfrm>
            <a:off x="5578344" y="4409625"/>
            <a:ext cx="279914" cy="254666"/>
            <a:chOff x="885572" y="1243334"/>
            <a:chExt cx="270876" cy="246443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1D1C0506-42F4-4BE8-B8CB-25EC58155243}"/>
                </a:ext>
              </a:extLst>
            </p:cNvPr>
            <p:cNvSpPr/>
            <p:nvPr/>
          </p:nvSpPr>
          <p:spPr>
            <a:xfrm>
              <a:off x="885572" y="1243334"/>
              <a:ext cx="270876" cy="24644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4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cap="small">
                <a:solidFill>
                  <a:srgbClr val="000000"/>
                </a:solidFill>
                <a:latin typeface="Calibri Light" panose="020F0302020204030204" pitchFamily="34" charset="0"/>
              </a:endParaRPr>
            </a:p>
          </p:txBody>
        </p:sp>
        <p:pic>
          <p:nvPicPr>
            <p:cNvPr id="48" name="Picture 2" descr="Light Bulb Clip Art">
              <a:extLst>
                <a:ext uri="{FF2B5EF4-FFF2-40B4-BE49-F238E27FC236}">
                  <a16:creationId xmlns:a16="http://schemas.microsoft.com/office/drawing/2014/main" id="{6E2A988D-A639-4527-9C86-4617F0E9DD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863" y="1264394"/>
              <a:ext cx="203883" cy="2045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0D57C52-CA2B-4A2E-BA74-161B8882EF8F}"/>
              </a:ext>
            </a:extLst>
          </p:cNvPr>
          <p:cNvGrpSpPr/>
          <p:nvPr userDrawn="1"/>
        </p:nvGrpSpPr>
        <p:grpSpPr>
          <a:xfrm>
            <a:off x="8866577" y="1901648"/>
            <a:ext cx="277423" cy="2877996"/>
            <a:chOff x="4423337" y="1003525"/>
            <a:chExt cx="277423" cy="5018014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9618C38D-0F6C-4DC3-819D-79FF94BD9925}"/>
                </a:ext>
              </a:extLst>
            </p:cNvPr>
            <p:cNvSpPr/>
            <p:nvPr/>
          </p:nvSpPr>
          <p:spPr>
            <a:xfrm>
              <a:off x="4423337" y="1003525"/>
              <a:ext cx="277423" cy="5018014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GB" sz="2000">
                <a:latin typeface="+mj-lt"/>
              </a:endParaRPr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9EDED45-341A-4ABD-AE88-B68D5F0F41A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36958" y="1074480"/>
              <a:ext cx="16624" cy="4849105"/>
            </a:xfrm>
            <a:prstGeom prst="line">
              <a:avLst/>
            </a:prstGeom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5" name="Rectangle 54">
            <a:hlinkClick r:id="" action="ppaction://noaction"/>
            <a:extLst>
              <a:ext uri="{FF2B5EF4-FFF2-40B4-BE49-F238E27FC236}">
                <a16:creationId xmlns:a16="http://schemas.microsoft.com/office/drawing/2014/main" id="{BFD5CE21-DC63-49FB-AA9D-744388BDDFA8}"/>
              </a:ext>
            </a:extLst>
          </p:cNvPr>
          <p:cNvSpPr/>
          <p:nvPr userDrawn="1"/>
        </p:nvSpPr>
        <p:spPr>
          <a:xfrm>
            <a:off x="971298" y="1861852"/>
            <a:ext cx="972766" cy="412138"/>
          </a:xfrm>
          <a:prstGeom prst="rect">
            <a:avLst/>
          </a:prstGeom>
          <a:solidFill>
            <a:srgbClr val="D3B5E9"/>
          </a:solidFill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>
                <a:solidFill>
                  <a:srgbClr val="000000"/>
                </a:solidFill>
                <a:latin typeface="Nexa Demo Light" panose="02000000000000000000" pitchFamily="50" charset="0"/>
              </a:rPr>
              <a:t>Q1-2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BF26A04-E39B-4C38-B59A-F9E8E41EBB30}"/>
              </a:ext>
            </a:extLst>
          </p:cNvPr>
          <p:cNvSpPr/>
          <p:nvPr userDrawn="1"/>
        </p:nvSpPr>
        <p:spPr>
          <a:xfrm>
            <a:off x="744817" y="2748749"/>
            <a:ext cx="1365115" cy="372904"/>
          </a:xfrm>
          <a:prstGeom prst="rect">
            <a:avLst/>
          </a:prstGeom>
          <a:solidFill>
            <a:schemeClr val="bg1"/>
          </a:solidFill>
          <a:ln w="19050">
            <a:solidFill>
              <a:srgbClr val="AA71D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>
                <a:solidFill>
                  <a:srgbClr val="7030A0"/>
                </a:solidFill>
                <a:latin typeface="Nexa Demo Light" panose="02000000000000000000" pitchFamily="50" charset="0"/>
              </a:rPr>
              <a:t>✓/✗</a:t>
            </a:r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40268DC8-0F54-4762-B13C-35AFA75C8A4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333" b="96667" l="2381" r="95238">
                        <a14:foregroundMark x1="26667" y1="92500" x2="26667" y2="92500"/>
                        <a14:foregroundMark x1="25714" y1="97083" x2="25714" y2="97083"/>
                        <a14:foregroundMark x1="8095" y1="70417" x2="8095" y2="70417"/>
                        <a14:foregroundMark x1="2381" y1="70833" x2="2381" y2="70833"/>
                        <a14:foregroundMark x1="89048" y1="7917" x2="89048" y2="7917"/>
                        <a14:foregroundMark x1="95238" y1="3333" x2="95238" y2="3333"/>
                        <a14:backgroundMark x1="95238" y1="2083" x2="95238" y2="2083"/>
                        <a14:backgroundMark x1="94286" y1="3333" x2="94286" y2="3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27900" y="3567598"/>
            <a:ext cx="214808" cy="2454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DE199FF3-EFBC-4AEC-B18B-5AB1027229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74334" y="4090191"/>
            <a:ext cx="327547" cy="32754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0" name="Rectangle 59">
            <a:hlinkClick r:id="" action="ppaction://noaction"/>
            <a:extLst>
              <a:ext uri="{FF2B5EF4-FFF2-40B4-BE49-F238E27FC236}">
                <a16:creationId xmlns:a16="http://schemas.microsoft.com/office/drawing/2014/main" id="{2D0809D1-B237-49F9-A537-B20F21ED75EB}"/>
              </a:ext>
            </a:extLst>
          </p:cNvPr>
          <p:cNvSpPr/>
          <p:nvPr userDrawn="1"/>
        </p:nvSpPr>
        <p:spPr>
          <a:xfrm>
            <a:off x="3131" y="0"/>
            <a:ext cx="387394" cy="36322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ctr"/>
            <a:endParaRPr lang="en-GB" sz="2000">
              <a:latin typeface="+mj-lt"/>
            </a:endParaRP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50B99DA2-D396-4654-9DB8-7B0715C5EA90}"/>
              </a:ext>
            </a:extLst>
          </p:cNvPr>
          <p:cNvCxnSpPr>
            <a:cxnSpLocks/>
          </p:cNvCxnSpPr>
          <p:nvPr userDrawn="1"/>
        </p:nvCxnSpPr>
        <p:spPr>
          <a:xfrm>
            <a:off x="0" y="363227"/>
            <a:ext cx="9067800" cy="0"/>
          </a:xfrm>
          <a:prstGeom prst="line">
            <a:avLst/>
          </a:prstGeom>
          <a:ln w="19050">
            <a:solidFill>
              <a:srgbClr val="FF5353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62" name="Right Triangle 5">
            <a:extLst>
              <a:ext uri="{FF2B5EF4-FFF2-40B4-BE49-F238E27FC236}">
                <a16:creationId xmlns:a16="http://schemas.microsoft.com/office/drawing/2014/main" id="{0CDE5244-3A38-448B-9632-68CE8D2A70A6}"/>
              </a:ext>
            </a:extLst>
          </p:cNvPr>
          <p:cNvSpPr/>
          <p:nvPr userDrawn="1"/>
        </p:nvSpPr>
        <p:spPr>
          <a:xfrm rot="10800000">
            <a:off x="8603753" y="-11906"/>
            <a:ext cx="537116" cy="432297"/>
          </a:xfrm>
          <a:custGeom>
            <a:avLst/>
            <a:gdLst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571499 w 571499"/>
              <a:gd name="connsiteY2" fmla="*/ 557416 h 557416"/>
              <a:gd name="connsiteX3" fmla="*/ 0 w 571499"/>
              <a:gd name="connsiteY3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40041 w 571499"/>
              <a:gd name="connsiteY2" fmla="*/ 118831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81230 w 571499"/>
              <a:gd name="connsiteY2" fmla="*/ 10235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6452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11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311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157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609 w 571499"/>
              <a:gd name="connsiteY3" fmla="*/ 1190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99" h="557416">
                <a:moveTo>
                  <a:pt x="0" y="557416"/>
                </a:moveTo>
                <a:lnTo>
                  <a:pt x="0" y="0"/>
                </a:lnTo>
                <a:lnTo>
                  <a:pt x="273841" y="1378"/>
                </a:lnTo>
                <a:lnTo>
                  <a:pt x="321609" y="1190"/>
                </a:lnTo>
                <a:lnTo>
                  <a:pt x="571499" y="557416"/>
                </a:lnTo>
                <a:lnTo>
                  <a:pt x="0" y="557416"/>
                </a:lnTo>
                <a:close/>
              </a:path>
            </a:pathLst>
          </a:custGeom>
          <a:solidFill>
            <a:srgbClr val="FF5353"/>
          </a:solidFill>
          <a:ln w="19050">
            <a:solidFill>
              <a:srgbClr val="FF535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en-GB" sz="2000">
              <a:solidFill>
                <a:srgbClr val="89C167"/>
              </a:solidFill>
              <a:latin typeface="+mj-lt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829E382E-AD1F-493E-9D6C-FCC3F0343A73}"/>
              </a:ext>
            </a:extLst>
          </p:cNvPr>
          <p:cNvSpPr/>
          <p:nvPr userDrawn="1"/>
        </p:nvSpPr>
        <p:spPr>
          <a:xfrm>
            <a:off x="8677983" y="-12818"/>
            <a:ext cx="529909" cy="46166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0536E2DF-F29F-46D3-91F1-8A01034C16D5}" type="slidenum">
              <a:rPr lang="en-GB" sz="1800" kern="1200" cap="small" baseline="0" smtClean="0">
                <a:solidFill>
                  <a:schemeClr val="bg1"/>
                </a:solidFill>
                <a:latin typeface="Nexa Demo Light" panose="02000000000000000000" pitchFamily="50" charset="0"/>
                <a:ea typeface="+mj-ea"/>
                <a:cs typeface="+mj-cs"/>
              </a:rPr>
              <a:t>‹#›</a:t>
            </a:fld>
            <a:endParaRPr lang="en-GB" sz="1800" kern="1200" cap="small" baseline="0">
              <a:solidFill>
                <a:schemeClr val="bg1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56508FB-C5AF-46C7-8148-4989925FADBB}"/>
              </a:ext>
            </a:extLst>
          </p:cNvPr>
          <p:cNvSpPr/>
          <p:nvPr userDrawn="1"/>
        </p:nvSpPr>
        <p:spPr>
          <a:xfrm>
            <a:off x="6996947" y="-12818"/>
            <a:ext cx="1876928" cy="461665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90C692C7-172F-43EB-BD1C-B5CDE00D51EC}" type="datetime1">
              <a:rPr lang="en-GB" sz="1800" kern="1200" cap="small" baseline="0" smtClean="0">
                <a:solidFill>
                  <a:srgbClr val="FF5353"/>
                </a:solidFill>
                <a:latin typeface="Nexa Demo Light" panose="02000000000000000000" pitchFamily="50" charset="0"/>
                <a:ea typeface="+mj-ea"/>
                <a:cs typeface="+mj-cs"/>
              </a:rPr>
              <a:t>26/03/2020</a:t>
            </a:fld>
            <a:endParaRPr lang="en-GB" sz="1800" kern="1200" cap="small" baseline="0">
              <a:solidFill>
                <a:srgbClr val="FF5353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65" name="Title 3">
            <a:extLst>
              <a:ext uri="{FF2B5EF4-FFF2-40B4-BE49-F238E27FC236}">
                <a16:creationId xmlns:a16="http://schemas.microsoft.com/office/drawing/2014/main" id="{CBFA89C8-2256-4351-841C-EEB9937598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3075" y="-12818"/>
            <a:ext cx="6738874" cy="44447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/>
          </a:bodyPr>
          <a:lstStyle>
            <a:lvl1pPr algn="ctr">
              <a:defRPr sz="1800" b="1" cap="small" baseline="0">
                <a:solidFill>
                  <a:srgbClr val="FF5353"/>
                </a:solidFill>
                <a:latin typeface="Nexa Demo Light" panose="02000000000000000000" pitchFamily="50" charset="0"/>
              </a:defRPr>
            </a:lvl1pPr>
          </a:lstStyle>
          <a:p>
            <a:r>
              <a:rPr lang="en-US"/>
              <a:t>Page Heading Placeholder</a:t>
            </a:r>
            <a:endParaRPr lang="en-GB"/>
          </a:p>
        </p:txBody>
      </p:sp>
      <p:pic>
        <p:nvPicPr>
          <p:cNvPr id="66" name="Picture 65">
            <a:hlinkClick r:id="" action="ppaction://noaction"/>
            <a:extLst>
              <a:ext uri="{FF2B5EF4-FFF2-40B4-BE49-F238E27FC236}">
                <a16:creationId xmlns:a16="http://schemas.microsoft.com/office/drawing/2014/main" id="{73021915-D68B-48A4-8B93-C246E916B26D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duotone>
              <a:prstClr val="black"/>
              <a:srgbClr val="FF9999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4700"/>
                    </a14:imgEffect>
                    <a14:imgEffect>
                      <a14:saturation sat="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6" y="26691"/>
            <a:ext cx="297045" cy="297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422283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</p:childTnLst>
        </p:cTn>
      </p:par>
    </p:tnLst>
    <p:bldLst>
      <p:bldP spid="56" grpId="0" animBg="1"/>
    </p:bldLst>
  </p:timing>
  <p:extLst>
    <p:ext uri="{DCECCB84-F9BA-43D5-87BE-67443E8EF086}">
      <p15:sldGuideLst xmlns:p15="http://schemas.microsoft.com/office/powerpoint/2012/main">
        <p15:guide id="1" orient="horz" pos="349">
          <p15:clr>
            <a:srgbClr val="A4A3A4"/>
          </p15:clr>
        </p15:guide>
        <p15:guide id="2" pos="3810">
          <p15:clr>
            <a:srgbClr val="A4A3A4"/>
          </p15:clr>
        </p15:guide>
        <p15:guide id="3" pos="1950">
          <p15:clr>
            <a:srgbClr val="A4A3A4"/>
          </p15:clr>
        </p15:guide>
        <p15:guide id="4" pos="90">
          <p15:clr>
            <a:srgbClr val="A4A3A4"/>
          </p15:clr>
        </p15:guide>
        <p15:guide id="5" pos="5670">
          <p15:clr>
            <a:srgbClr val="A4A3A4"/>
          </p15:clr>
        </p15:guide>
        <p15:guide id="6" orient="horz" pos="1392">
          <p15:clr>
            <a:srgbClr val="A4A3A4"/>
          </p15:clr>
        </p15:guide>
        <p15:guide id="7" orient="horz" pos="2458">
          <p15:clr>
            <a:srgbClr val="A4A3A4"/>
          </p15:clr>
        </p15:guide>
        <p15:guide id="8" orient="horz" pos="3501">
          <p15:clr>
            <a:srgbClr val="A4A3A4"/>
          </p15:clr>
        </p15:guide>
        <p15:guide id="9" orient="horz" pos="1936">
          <p15:clr>
            <a:srgbClr val="A4A3A4"/>
          </p15:clr>
        </p15:guide>
        <p15:guide id="10" pos="2880">
          <p15:clr>
            <a:srgbClr val="A4A3A4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u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hlinkClick r:id="" action="ppaction://noaction"/>
            <a:extLst>
              <a:ext uri="{FF2B5EF4-FFF2-40B4-BE49-F238E27FC236}">
                <a16:creationId xmlns:a16="http://schemas.microsoft.com/office/drawing/2014/main" id="{6A65561D-676D-4D20-BC5E-AB0CBBA8FF4A}"/>
              </a:ext>
            </a:extLst>
          </p:cNvPr>
          <p:cNvSpPr/>
          <p:nvPr userDrawn="1"/>
        </p:nvSpPr>
        <p:spPr>
          <a:xfrm>
            <a:off x="3131" y="0"/>
            <a:ext cx="387394" cy="36322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ctr"/>
            <a:endParaRPr lang="en-GB" sz="2000">
              <a:latin typeface="+mj-lt"/>
            </a:endParaRPr>
          </a:p>
        </p:txBody>
      </p:sp>
      <p:sp>
        <p:nvSpPr>
          <p:cNvPr id="8" name="Rectangle 7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67194086-CD0C-418A-9296-51FC5B43510D}"/>
              </a:ext>
            </a:extLst>
          </p:cNvPr>
          <p:cNvSpPr/>
          <p:nvPr userDrawn="1"/>
        </p:nvSpPr>
        <p:spPr>
          <a:xfrm>
            <a:off x="8133672" y="5176698"/>
            <a:ext cx="410588" cy="48953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GB" sz="2000">
              <a:latin typeface="+mj-lt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42C1C83-81ED-45B6-A0D9-67DE67617B89}"/>
              </a:ext>
            </a:extLst>
          </p:cNvPr>
          <p:cNvCxnSpPr>
            <a:cxnSpLocks/>
          </p:cNvCxnSpPr>
          <p:nvPr userDrawn="1"/>
        </p:nvCxnSpPr>
        <p:spPr>
          <a:xfrm>
            <a:off x="0" y="363227"/>
            <a:ext cx="9067800" cy="0"/>
          </a:xfrm>
          <a:prstGeom prst="line">
            <a:avLst/>
          </a:prstGeom>
          <a:ln w="19050">
            <a:solidFill>
              <a:schemeClr val="accent1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0" name="Right Triangle 5">
            <a:extLst>
              <a:ext uri="{FF2B5EF4-FFF2-40B4-BE49-F238E27FC236}">
                <a16:creationId xmlns:a16="http://schemas.microsoft.com/office/drawing/2014/main" id="{8B6728DE-9C0D-42B2-A337-7B04BE842FA2}"/>
              </a:ext>
            </a:extLst>
          </p:cNvPr>
          <p:cNvSpPr/>
          <p:nvPr userDrawn="1"/>
        </p:nvSpPr>
        <p:spPr>
          <a:xfrm rot="10800000">
            <a:off x="8603753" y="-11906"/>
            <a:ext cx="537116" cy="432297"/>
          </a:xfrm>
          <a:custGeom>
            <a:avLst/>
            <a:gdLst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571499 w 571499"/>
              <a:gd name="connsiteY2" fmla="*/ 557416 h 557416"/>
              <a:gd name="connsiteX3" fmla="*/ 0 w 571499"/>
              <a:gd name="connsiteY3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40041 w 571499"/>
              <a:gd name="connsiteY2" fmla="*/ 118831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81230 w 571499"/>
              <a:gd name="connsiteY2" fmla="*/ 10235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6452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11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311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157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609 w 571499"/>
              <a:gd name="connsiteY3" fmla="*/ 1190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99" h="557416">
                <a:moveTo>
                  <a:pt x="0" y="557416"/>
                </a:moveTo>
                <a:lnTo>
                  <a:pt x="0" y="0"/>
                </a:lnTo>
                <a:lnTo>
                  <a:pt x="273841" y="1378"/>
                </a:lnTo>
                <a:lnTo>
                  <a:pt x="321609" y="1190"/>
                </a:lnTo>
                <a:lnTo>
                  <a:pt x="571499" y="557416"/>
                </a:lnTo>
                <a:lnTo>
                  <a:pt x="0" y="557416"/>
                </a:lnTo>
                <a:close/>
              </a:path>
            </a:pathLst>
          </a:custGeom>
          <a:solidFill>
            <a:schemeClr val="accent1"/>
          </a:solidFill>
          <a:ln w="190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en-GB" sz="2000">
              <a:latin typeface="+mj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1C020FF-4084-4043-8A6F-4FCF3ACC3D8A}"/>
              </a:ext>
            </a:extLst>
          </p:cNvPr>
          <p:cNvSpPr/>
          <p:nvPr userDrawn="1"/>
        </p:nvSpPr>
        <p:spPr>
          <a:xfrm>
            <a:off x="8677983" y="-12818"/>
            <a:ext cx="529909" cy="46166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0536E2DF-F29F-46D3-91F1-8A01034C16D5}" type="slidenum">
              <a:rPr lang="en-GB" sz="1800" kern="1200" cap="small" baseline="0" smtClean="0">
                <a:solidFill>
                  <a:schemeClr val="bg1"/>
                </a:solidFill>
                <a:latin typeface="Nexa Demo Light" panose="02000000000000000000" pitchFamily="50" charset="0"/>
                <a:ea typeface="+mj-ea"/>
                <a:cs typeface="+mj-cs"/>
              </a:rPr>
              <a:t>‹#›</a:t>
            </a:fld>
            <a:endParaRPr lang="en-GB" sz="1800" kern="1200" cap="small" baseline="0">
              <a:solidFill>
                <a:schemeClr val="bg1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B6FBEF8-9A06-4EBB-9F22-DC825845DA39}"/>
              </a:ext>
            </a:extLst>
          </p:cNvPr>
          <p:cNvSpPr/>
          <p:nvPr userDrawn="1"/>
        </p:nvSpPr>
        <p:spPr>
          <a:xfrm>
            <a:off x="6996947" y="-12818"/>
            <a:ext cx="1876928" cy="461665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90C692C7-172F-43EB-BD1C-B5CDE00D51EC}" type="datetime1">
              <a:rPr lang="en-GB" sz="1800" kern="1200" cap="small" baseline="0" smtClean="0">
                <a:solidFill>
                  <a:schemeClr val="accent1"/>
                </a:solidFill>
                <a:latin typeface="Nexa Demo Light" panose="02000000000000000000" pitchFamily="50" charset="0"/>
                <a:ea typeface="+mj-ea"/>
                <a:cs typeface="+mj-cs"/>
              </a:rPr>
              <a:t>26/03/2020</a:t>
            </a:fld>
            <a:endParaRPr lang="en-GB" sz="1800" kern="1200" cap="small" baseline="0">
              <a:solidFill>
                <a:schemeClr val="accent1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002F56C8-B497-46BF-A230-D16C712C40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3075" y="-12818"/>
            <a:ext cx="6738874" cy="44447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/>
          </a:bodyPr>
          <a:lstStyle>
            <a:lvl1pPr algn="ctr">
              <a:defRPr sz="1800" b="1" cap="small" baseline="0">
                <a:solidFill>
                  <a:schemeClr val="accent1"/>
                </a:solidFill>
                <a:latin typeface="Nexa Demo Light" panose="02000000000000000000" pitchFamily="50" charset="0"/>
              </a:defRPr>
            </a:lvl1pPr>
          </a:lstStyle>
          <a:p>
            <a:r>
              <a:rPr lang="en-US"/>
              <a:t>Template Page Blue Things</a:t>
            </a:r>
            <a:endParaRPr lang="en-GB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BB6CD9F-3EC2-4F24-B2F0-B3F22D6F1886}"/>
              </a:ext>
            </a:extLst>
          </p:cNvPr>
          <p:cNvGrpSpPr/>
          <p:nvPr userDrawn="1"/>
        </p:nvGrpSpPr>
        <p:grpSpPr>
          <a:xfrm>
            <a:off x="8135650" y="5205105"/>
            <a:ext cx="410586" cy="420206"/>
            <a:chOff x="8135650" y="6391145"/>
            <a:chExt cx="410586" cy="420206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AF57E7F8-D335-4BFF-A079-91F0E13A5A8D}"/>
                </a:ext>
              </a:extLst>
            </p:cNvPr>
            <p:cNvSpPr/>
            <p:nvPr userDrawn="1"/>
          </p:nvSpPr>
          <p:spPr>
            <a:xfrm>
              <a:off x="8135650" y="6391145"/>
              <a:ext cx="410586" cy="42020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  <a:alpha val="80000"/>
                  </a:schemeClr>
                </a:gs>
                <a:gs pos="43000">
                  <a:schemeClr val="accent1"/>
                </a:gs>
              </a:gsLst>
              <a:lin ang="2700000" scaled="1"/>
              <a:tileRect/>
            </a:gradFill>
            <a:ln w="6350">
              <a:noFill/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spAutoFit/>
            </a:bodyPr>
            <a:lstStyle/>
            <a:p>
              <a:pPr lvl="0" algn="ctr"/>
              <a:endParaRPr lang="en-GB" sz="2000">
                <a:solidFill>
                  <a:schemeClr val="tx1"/>
                </a:solidFill>
                <a:latin typeface="+mj-lt"/>
              </a:endParaRPr>
            </a:p>
          </p:txBody>
        </p:sp>
        <p:pic>
          <p:nvPicPr>
            <p:cNvPr id="16" name="Picture 4" descr="http://chittagongit.com/images/arrow-image-icon/arrow-image-icon-10.jpg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27F286AC-35EC-46AE-896F-1ED28B8CC831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8192553" y="6454600"/>
              <a:ext cx="296781" cy="29678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7A2192A-CB21-418C-A01E-9ACE1C9CC7DE}"/>
              </a:ext>
            </a:extLst>
          </p:cNvPr>
          <p:cNvGrpSpPr/>
          <p:nvPr userDrawn="1"/>
        </p:nvGrpSpPr>
        <p:grpSpPr>
          <a:xfrm>
            <a:off x="8604743" y="5176698"/>
            <a:ext cx="410588" cy="489534"/>
            <a:chOff x="8604743" y="6362738"/>
            <a:chExt cx="410588" cy="489534"/>
          </a:xfrm>
        </p:grpSpPr>
        <p:sp>
          <p:nvSpPr>
            <p:cNvPr id="18" name="Rectangle 17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6D28440C-98EA-4C2A-A72F-D469DADFD613}"/>
                </a:ext>
              </a:extLst>
            </p:cNvPr>
            <p:cNvSpPr/>
            <p:nvPr userDrawn="1"/>
          </p:nvSpPr>
          <p:spPr>
            <a:xfrm>
              <a:off x="8604743" y="6362738"/>
              <a:ext cx="410588" cy="48953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endParaRPr lang="en-GB" sz="2000">
                <a:latin typeface="+mj-lt"/>
              </a:endParaRPr>
            </a:p>
          </p:txBody>
        </p:sp>
        <p:sp>
          <p:nvSpPr>
            <p:cNvPr id="19" name="Oval 18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356F3709-0D9D-48A7-88EA-88FBC7ACCCC7}"/>
                </a:ext>
              </a:extLst>
            </p:cNvPr>
            <p:cNvSpPr/>
            <p:nvPr userDrawn="1"/>
          </p:nvSpPr>
          <p:spPr>
            <a:xfrm rot="10800000">
              <a:off x="8604744" y="6390607"/>
              <a:ext cx="410587" cy="420207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  <a:alpha val="80000"/>
                  </a:schemeClr>
                </a:gs>
                <a:gs pos="43000">
                  <a:schemeClr val="accent1"/>
                </a:gs>
              </a:gsLst>
              <a:lin ang="2700000" scaled="1"/>
              <a:tileRect/>
            </a:gradFill>
            <a:ln w="6350">
              <a:noFill/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spAutoFit/>
            </a:bodyPr>
            <a:lstStyle/>
            <a:p>
              <a:pPr lvl="0" algn="ctr"/>
              <a:endParaRPr lang="en-GB" sz="2000">
                <a:solidFill>
                  <a:schemeClr val="tx1"/>
                </a:solidFill>
                <a:latin typeface="+mj-lt"/>
              </a:endParaRPr>
            </a:p>
          </p:txBody>
        </p:sp>
        <p:pic>
          <p:nvPicPr>
            <p:cNvPr id="20" name="Picture 4" descr="http://chittagongit.com/images/arrow-image-icon/arrow-image-icon-10.jpg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6AFD356B-0779-48C5-A3DB-F5656B84F39E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61646" y="6450577"/>
              <a:ext cx="296782" cy="29678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1" name="Picture 20">
            <a:hlinkClick r:id="" action="ppaction://noaction"/>
            <a:extLst>
              <a:ext uri="{FF2B5EF4-FFF2-40B4-BE49-F238E27FC236}">
                <a16:creationId xmlns:a16="http://schemas.microsoft.com/office/drawing/2014/main" id="{16343D34-FA99-4097-B577-8BBFA6BCDAE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chemeClr val="accent5">
                <a:lumMod val="7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6" y="26691"/>
            <a:ext cx="297045" cy="297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NoMarginText">
            <a:extLst>
              <a:ext uri="{FF2B5EF4-FFF2-40B4-BE49-F238E27FC236}">
                <a16:creationId xmlns:a16="http://schemas.microsoft.com/office/drawing/2014/main" id="{845775C8-6680-4785-BA99-26F64E632612}"/>
              </a:ext>
            </a:extLst>
          </p:cNvPr>
          <p:cNvSpPr txBox="1"/>
          <p:nvPr userDrawn="1"/>
        </p:nvSpPr>
        <p:spPr>
          <a:xfrm>
            <a:off x="1633756" y="1300286"/>
            <a:ext cx="589099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600">
                <a:latin typeface="Nexa Demo Light" panose="02000000000000000000" pitchFamily="50" charset="0"/>
              </a:rPr>
              <a:t>No Margin Textbox</a:t>
            </a:r>
          </a:p>
        </p:txBody>
      </p:sp>
      <p:pic>
        <p:nvPicPr>
          <p:cNvPr id="23" name="Bullet">
            <a:extLst>
              <a:ext uri="{FF2B5EF4-FFF2-40B4-BE49-F238E27FC236}">
                <a16:creationId xmlns:a16="http://schemas.microsoft.com/office/drawing/2014/main" id="{E3F5BDD7-6F95-498D-A78E-00512636C8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2" r="-65504"/>
          <a:stretch/>
        </p:blipFill>
        <p:spPr>
          <a:xfrm>
            <a:off x="1274689" y="1275761"/>
            <a:ext cx="344561" cy="272247"/>
          </a:xfrm>
          <a:prstGeom prst="rect">
            <a:avLst/>
          </a:prstGeom>
        </p:spPr>
      </p:pic>
      <p:sp>
        <p:nvSpPr>
          <p:cNvPr id="24" name="0.5MarginTextbox">
            <a:extLst>
              <a:ext uri="{FF2B5EF4-FFF2-40B4-BE49-F238E27FC236}">
                <a16:creationId xmlns:a16="http://schemas.microsoft.com/office/drawing/2014/main" id="{2197B49F-6D93-458D-B087-BD532BA5C7CF}"/>
              </a:ext>
            </a:extLst>
          </p:cNvPr>
          <p:cNvSpPr txBox="1"/>
          <p:nvPr userDrawn="1"/>
        </p:nvSpPr>
        <p:spPr>
          <a:xfrm>
            <a:off x="1619250" y="1987332"/>
            <a:ext cx="5905500" cy="246221"/>
          </a:xfrm>
          <a:prstGeom prst="rect">
            <a:avLst/>
          </a:prstGeom>
          <a:noFill/>
        </p:spPr>
        <p:txBody>
          <a:bodyPr wrap="square" lIns="180000" tIns="0" rIns="0" bIns="0" rtlCol="0">
            <a:spAutoFit/>
          </a:bodyPr>
          <a:lstStyle/>
          <a:p>
            <a:r>
              <a:rPr lang="en-GB" sz="1600">
                <a:latin typeface="Nexa Demo Light" panose="02000000000000000000" pitchFamily="50" charset="0"/>
              </a:rPr>
              <a:t>Indented margin textbox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A8ED1A1-7C04-4AE2-B314-200C64CA9D3B}"/>
              </a:ext>
            </a:extLst>
          </p:cNvPr>
          <p:cNvSpPr/>
          <p:nvPr userDrawn="1"/>
        </p:nvSpPr>
        <p:spPr>
          <a:xfrm>
            <a:off x="2251004" y="2774091"/>
            <a:ext cx="2931599" cy="601220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  <a:latin typeface="Nexa Demo Light" panose="02000000000000000000" pitchFamily="50" charset="0"/>
              </a:rPr>
              <a:t>Blue Textbox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FBA34DA-78BB-4A2C-98BF-23B81FA8EA48}"/>
              </a:ext>
            </a:extLst>
          </p:cNvPr>
          <p:cNvCxnSpPr>
            <a:cxnSpLocks/>
            <a:stCxn id="25" idx="3"/>
          </p:cNvCxnSpPr>
          <p:nvPr userDrawn="1"/>
        </p:nvCxnSpPr>
        <p:spPr>
          <a:xfrm>
            <a:off x="5182603" y="3074701"/>
            <a:ext cx="498475" cy="0"/>
          </a:xfrm>
          <a:prstGeom prst="line">
            <a:avLst/>
          </a:prstGeom>
          <a:ln w="28575">
            <a:solidFill>
              <a:schemeClr val="accent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E0ED1F5-5414-49F4-8F00-DE9313261A71}"/>
              </a:ext>
            </a:extLst>
          </p:cNvPr>
          <p:cNvGrpSpPr/>
          <p:nvPr userDrawn="1"/>
        </p:nvGrpSpPr>
        <p:grpSpPr>
          <a:xfrm>
            <a:off x="1495044" y="1897695"/>
            <a:ext cx="277423" cy="3167505"/>
            <a:chOff x="4423337" y="1003525"/>
            <a:chExt cx="277423" cy="5018014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4542B66-C4A0-4BEF-811E-8386504DAA01}"/>
                </a:ext>
              </a:extLst>
            </p:cNvPr>
            <p:cNvSpPr/>
            <p:nvPr/>
          </p:nvSpPr>
          <p:spPr>
            <a:xfrm>
              <a:off x="4423337" y="1003525"/>
              <a:ext cx="277423" cy="5018014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GB" sz="2000">
                <a:latin typeface="+mj-lt"/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4FCE036-616F-436D-BAB8-AA377873ECE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36958" y="1074480"/>
              <a:ext cx="16624" cy="4849105"/>
            </a:xfrm>
            <a:prstGeom prst="line">
              <a:avLst/>
            </a:prstGeom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90206DA-2789-437B-9E4E-BA7A9F14A62C}"/>
              </a:ext>
            </a:extLst>
          </p:cNvPr>
          <p:cNvGrpSpPr/>
          <p:nvPr userDrawn="1"/>
        </p:nvGrpSpPr>
        <p:grpSpPr>
          <a:xfrm>
            <a:off x="7395953" y="2184268"/>
            <a:ext cx="277423" cy="3167505"/>
            <a:chOff x="4423337" y="1003525"/>
            <a:chExt cx="277423" cy="5018014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7F6B118A-AFB8-455B-816D-C567C138BC3D}"/>
                </a:ext>
              </a:extLst>
            </p:cNvPr>
            <p:cNvSpPr/>
            <p:nvPr/>
          </p:nvSpPr>
          <p:spPr>
            <a:xfrm>
              <a:off x="4423337" y="1003525"/>
              <a:ext cx="277423" cy="5018014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GB" sz="2000">
                <a:latin typeface="+mj-lt"/>
              </a:endParaRP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5EC6DDB-0A02-4BB2-965B-B88AEDB60A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36958" y="1074480"/>
              <a:ext cx="16624" cy="4849105"/>
            </a:xfrm>
            <a:prstGeom prst="line">
              <a:avLst/>
            </a:prstGeom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7F70F5E4-7B57-420C-8164-500E0AD1EC9C}"/>
              </a:ext>
            </a:extLst>
          </p:cNvPr>
          <p:cNvSpPr/>
          <p:nvPr userDrawn="1"/>
        </p:nvSpPr>
        <p:spPr>
          <a:xfrm>
            <a:off x="142875" y="635433"/>
            <a:ext cx="4543425" cy="484741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600" b="1" cap="small">
                <a:solidFill>
                  <a:schemeClr val="accent1"/>
                </a:solidFill>
                <a:latin typeface="Nexa Demo Light" panose="02000000000000000000" pitchFamily="50" charset="0"/>
              </a:rPr>
              <a:t>Subheading</a:t>
            </a:r>
            <a:endParaRPr lang="en-US" sz="1600" cap="small">
              <a:solidFill>
                <a:schemeClr val="accent1"/>
              </a:solidFill>
              <a:latin typeface="Nexa Demo Light" panose="02000000000000000000" pitchFamily="50" charset="0"/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DF3B897-9D08-43F6-9FC2-FFB5C22CCDEC}"/>
              </a:ext>
            </a:extLst>
          </p:cNvPr>
          <p:cNvCxnSpPr>
            <a:cxnSpLocks/>
          </p:cNvCxnSpPr>
          <p:nvPr userDrawn="1"/>
        </p:nvCxnSpPr>
        <p:spPr>
          <a:xfrm>
            <a:off x="142875" y="1015431"/>
            <a:ext cx="5899352" cy="0"/>
          </a:xfrm>
          <a:prstGeom prst="line">
            <a:avLst/>
          </a:prstGeom>
          <a:ln w="28575"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EA8ED1A1-7C04-4AE2-B314-200C64CA9D3B}"/>
              </a:ext>
            </a:extLst>
          </p:cNvPr>
          <p:cNvSpPr/>
          <p:nvPr userDrawn="1"/>
        </p:nvSpPr>
        <p:spPr>
          <a:xfrm>
            <a:off x="2251004" y="3685279"/>
            <a:ext cx="2931599" cy="60122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>
                <a:solidFill>
                  <a:schemeClr val="accent1"/>
                </a:solidFill>
                <a:latin typeface="Nexa Demo Light" panose="02000000000000000000" pitchFamily="50" charset="0"/>
              </a:rPr>
              <a:t>Blue Textbox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6FBA34DA-78BB-4A2C-98BF-23B81FA8EA48}"/>
              </a:ext>
            </a:extLst>
          </p:cNvPr>
          <p:cNvCxnSpPr>
            <a:cxnSpLocks/>
            <a:stCxn id="37" idx="3"/>
          </p:cNvCxnSpPr>
          <p:nvPr userDrawn="1"/>
        </p:nvCxnSpPr>
        <p:spPr>
          <a:xfrm>
            <a:off x="5182603" y="3985889"/>
            <a:ext cx="498475" cy="0"/>
          </a:xfrm>
          <a:prstGeom prst="line">
            <a:avLst/>
          </a:prstGeom>
          <a:ln w="28575">
            <a:solidFill>
              <a:schemeClr val="accent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088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349">
          <p15:clr>
            <a:srgbClr val="A4A3A4"/>
          </p15:clr>
        </p15:guide>
        <p15:guide id="2" pos="3810">
          <p15:clr>
            <a:srgbClr val="A4A3A4"/>
          </p15:clr>
        </p15:guide>
        <p15:guide id="3" pos="1950">
          <p15:clr>
            <a:srgbClr val="A4A3A4"/>
          </p15:clr>
        </p15:guide>
        <p15:guide id="4" pos="90">
          <p15:clr>
            <a:srgbClr val="A4A3A4"/>
          </p15:clr>
        </p15:guide>
        <p15:guide id="5" pos="5670">
          <p15:clr>
            <a:srgbClr val="A4A3A4"/>
          </p15:clr>
        </p15:guide>
        <p15:guide id="6" orient="horz" pos="1392">
          <p15:clr>
            <a:srgbClr val="A4A3A4"/>
          </p15:clr>
        </p15:guide>
        <p15:guide id="7" orient="horz" pos="2458">
          <p15:clr>
            <a:srgbClr val="A4A3A4"/>
          </p15:clr>
        </p15:guide>
        <p15:guide id="8" orient="horz" pos="3501">
          <p15:clr>
            <a:srgbClr val="A4A3A4"/>
          </p15:clr>
        </p15:guide>
        <p15:guide id="9" orient="horz" pos="1936">
          <p15:clr>
            <a:srgbClr val="A4A3A4"/>
          </p15:clr>
        </p15:guide>
        <p15:guide id="10" pos="2880">
          <p15:clr>
            <a:srgbClr val="A4A3A4"/>
          </p15:clr>
        </p15:guide>
        <p15:guide id="11" pos="1020">
          <p15:clr>
            <a:srgbClr val="A4A3A4"/>
          </p15:clr>
        </p15:guide>
        <p15:guide id="12" pos="4740">
          <p15:clr>
            <a:srgbClr val="A4A3A4"/>
          </p15:clr>
        </p15:guide>
        <p15:guide id="13" orient="horz" pos="870" userDrawn="1">
          <p15:clr>
            <a:srgbClr val="A4A3A4"/>
          </p15:clr>
        </p15:guide>
        <p15:guide id="14" orient="horz" pos="3002" userDrawn="1">
          <p15:clr>
            <a:srgbClr val="A4A3A4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Exa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hlinkClick r:id="" action="ppaction://noaction"/>
            <a:extLst>
              <a:ext uri="{FF2B5EF4-FFF2-40B4-BE49-F238E27FC236}">
                <a16:creationId xmlns:a16="http://schemas.microsoft.com/office/drawing/2014/main" id="{1E1F5C13-A7B4-4A99-914F-306AFB1747E2}"/>
              </a:ext>
            </a:extLst>
          </p:cNvPr>
          <p:cNvSpPr/>
          <p:nvPr userDrawn="1"/>
        </p:nvSpPr>
        <p:spPr>
          <a:xfrm>
            <a:off x="3131" y="0"/>
            <a:ext cx="387394" cy="36322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ctr"/>
            <a:endParaRPr lang="en-GB" sz="2000">
              <a:latin typeface="+mj-lt"/>
            </a:endParaRPr>
          </a:p>
        </p:txBody>
      </p:sp>
      <p:sp>
        <p:nvSpPr>
          <p:cNvPr id="10" name="Rectangle 9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55908DBE-23EA-44F1-A1C4-E2C47A5A13A9}"/>
              </a:ext>
            </a:extLst>
          </p:cNvPr>
          <p:cNvSpPr/>
          <p:nvPr userDrawn="1"/>
        </p:nvSpPr>
        <p:spPr>
          <a:xfrm>
            <a:off x="8133672" y="5176698"/>
            <a:ext cx="410588" cy="48953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GB" sz="2000">
              <a:latin typeface="+mj-lt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9EB235A-67AC-42C2-B523-DD0CB6AEEE19}"/>
              </a:ext>
            </a:extLst>
          </p:cNvPr>
          <p:cNvCxnSpPr>
            <a:cxnSpLocks/>
          </p:cNvCxnSpPr>
          <p:nvPr userDrawn="1"/>
        </p:nvCxnSpPr>
        <p:spPr>
          <a:xfrm>
            <a:off x="0" y="363227"/>
            <a:ext cx="9067800" cy="0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2" name="Right Triangle 5">
            <a:extLst>
              <a:ext uri="{FF2B5EF4-FFF2-40B4-BE49-F238E27FC236}">
                <a16:creationId xmlns:a16="http://schemas.microsoft.com/office/drawing/2014/main" id="{7E154768-90B4-4233-BCD9-2C85B936820D}"/>
              </a:ext>
            </a:extLst>
          </p:cNvPr>
          <p:cNvSpPr/>
          <p:nvPr userDrawn="1"/>
        </p:nvSpPr>
        <p:spPr>
          <a:xfrm rot="10800000">
            <a:off x="8603753" y="-11906"/>
            <a:ext cx="537116" cy="432297"/>
          </a:xfrm>
          <a:custGeom>
            <a:avLst/>
            <a:gdLst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571499 w 571499"/>
              <a:gd name="connsiteY2" fmla="*/ 557416 h 557416"/>
              <a:gd name="connsiteX3" fmla="*/ 0 w 571499"/>
              <a:gd name="connsiteY3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40041 w 571499"/>
              <a:gd name="connsiteY2" fmla="*/ 118831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81230 w 571499"/>
              <a:gd name="connsiteY2" fmla="*/ 10235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6452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11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311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157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609 w 571499"/>
              <a:gd name="connsiteY3" fmla="*/ 1190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99" h="557416">
                <a:moveTo>
                  <a:pt x="0" y="557416"/>
                </a:moveTo>
                <a:lnTo>
                  <a:pt x="0" y="0"/>
                </a:lnTo>
                <a:lnTo>
                  <a:pt x="273841" y="1378"/>
                </a:lnTo>
                <a:lnTo>
                  <a:pt x="321609" y="1190"/>
                </a:lnTo>
                <a:lnTo>
                  <a:pt x="571499" y="557416"/>
                </a:lnTo>
                <a:lnTo>
                  <a:pt x="0" y="557416"/>
                </a:lnTo>
                <a:close/>
              </a:path>
            </a:pathLst>
          </a:custGeom>
          <a:solidFill>
            <a:srgbClr val="82AFFF"/>
          </a:solidFill>
          <a:ln w="19050">
            <a:solidFill>
              <a:srgbClr val="82AF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en-GB" sz="2000">
              <a:latin typeface="+mj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58F4003-42EF-4A5A-9876-4FF3D19E62BF}"/>
              </a:ext>
            </a:extLst>
          </p:cNvPr>
          <p:cNvSpPr/>
          <p:nvPr userDrawn="1"/>
        </p:nvSpPr>
        <p:spPr>
          <a:xfrm>
            <a:off x="8677983" y="-12818"/>
            <a:ext cx="529909" cy="46166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0536E2DF-F29F-46D3-91F1-8A01034C16D5}" type="slidenum">
              <a:rPr lang="en-GB" sz="1800" kern="1200" cap="small" baseline="0" smtClean="0">
                <a:solidFill>
                  <a:schemeClr val="bg1"/>
                </a:solidFill>
                <a:latin typeface="Nexa Demo Light" panose="02000000000000000000" pitchFamily="50" charset="0"/>
                <a:ea typeface="+mj-ea"/>
                <a:cs typeface="+mj-cs"/>
              </a:rPr>
              <a:t>‹#›</a:t>
            </a:fld>
            <a:endParaRPr lang="en-GB" sz="1800" kern="1200" cap="small" baseline="0">
              <a:solidFill>
                <a:schemeClr val="bg1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A6CBCC-B088-4DC1-B1CC-3DF23804894A}"/>
              </a:ext>
            </a:extLst>
          </p:cNvPr>
          <p:cNvSpPr/>
          <p:nvPr userDrawn="1"/>
        </p:nvSpPr>
        <p:spPr>
          <a:xfrm>
            <a:off x="6996947" y="-12818"/>
            <a:ext cx="1876928" cy="461665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90C692C7-172F-43EB-BD1C-B5CDE00D51EC}" type="datetime1">
              <a:rPr lang="en-GB" sz="1800" kern="1200" cap="small" baseline="0" smtClean="0">
                <a:solidFill>
                  <a:srgbClr val="82AFFF"/>
                </a:solidFill>
                <a:latin typeface="Nexa Demo Light" panose="02000000000000000000" pitchFamily="50" charset="0"/>
                <a:ea typeface="+mj-ea"/>
                <a:cs typeface="+mj-cs"/>
              </a:rPr>
              <a:t>26/03/2020</a:t>
            </a:fld>
            <a:endParaRPr lang="en-GB" sz="1800" kern="1200" cap="small" baseline="0">
              <a:solidFill>
                <a:srgbClr val="82AFFF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15" name="Title 3">
            <a:extLst>
              <a:ext uri="{FF2B5EF4-FFF2-40B4-BE49-F238E27FC236}">
                <a16:creationId xmlns:a16="http://schemas.microsoft.com/office/drawing/2014/main" id="{A0B08A83-31FC-4007-9DF1-3C37183AF2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3075" y="-12818"/>
            <a:ext cx="6738874" cy="44447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/>
          </a:bodyPr>
          <a:lstStyle>
            <a:lvl1pPr algn="ctr">
              <a:defRPr sz="1800" b="1" cap="small" baseline="0">
                <a:solidFill>
                  <a:srgbClr val="82AFFF"/>
                </a:solidFill>
                <a:latin typeface="Nexa Demo Light" panose="02000000000000000000" pitchFamily="50" charset="0"/>
              </a:defRPr>
            </a:lvl1pPr>
          </a:lstStyle>
          <a:p>
            <a:r>
              <a:rPr lang="en-US"/>
              <a:t>Page Heading Placeholder</a:t>
            </a:r>
            <a:endParaRPr lang="en-GB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0E7BD49-C503-43EC-B3B1-F70AF50AD432}"/>
              </a:ext>
            </a:extLst>
          </p:cNvPr>
          <p:cNvGrpSpPr/>
          <p:nvPr userDrawn="1"/>
        </p:nvGrpSpPr>
        <p:grpSpPr>
          <a:xfrm>
            <a:off x="8135650" y="5205105"/>
            <a:ext cx="410586" cy="420206"/>
            <a:chOff x="8135650" y="6391145"/>
            <a:chExt cx="410586" cy="420206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DE281786-ABE6-4812-8C9C-F2DB8D15A9E6}"/>
                </a:ext>
              </a:extLst>
            </p:cNvPr>
            <p:cNvSpPr/>
            <p:nvPr userDrawn="1"/>
          </p:nvSpPr>
          <p:spPr>
            <a:xfrm>
              <a:off x="8135650" y="6391145"/>
              <a:ext cx="410586" cy="42020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  <a:alpha val="80000"/>
                  </a:schemeClr>
                </a:gs>
                <a:gs pos="43000">
                  <a:srgbClr val="82AFFF"/>
                </a:gs>
              </a:gsLst>
              <a:lin ang="2700000" scaled="1"/>
              <a:tileRect/>
            </a:gradFill>
            <a:ln w="6350">
              <a:noFill/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spAutoFit/>
            </a:bodyPr>
            <a:lstStyle/>
            <a:p>
              <a:pPr lvl="0" algn="ctr"/>
              <a:endParaRPr lang="en-GB" sz="2000">
                <a:solidFill>
                  <a:schemeClr val="tx1"/>
                </a:solidFill>
                <a:latin typeface="+mj-lt"/>
              </a:endParaRPr>
            </a:p>
          </p:txBody>
        </p:sp>
        <p:pic>
          <p:nvPicPr>
            <p:cNvPr id="18" name="Picture 4" descr="http://chittagongit.com/images/arrow-image-icon/arrow-image-icon-10.jpg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3E35854B-B1DE-4CDA-B24D-9820E7E5043E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8192553" y="6454600"/>
              <a:ext cx="296781" cy="29678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054420E-F823-4CEE-9B15-224062435C04}"/>
              </a:ext>
            </a:extLst>
          </p:cNvPr>
          <p:cNvGrpSpPr/>
          <p:nvPr userDrawn="1"/>
        </p:nvGrpSpPr>
        <p:grpSpPr>
          <a:xfrm>
            <a:off x="8604743" y="5176698"/>
            <a:ext cx="410588" cy="489534"/>
            <a:chOff x="8604743" y="6362738"/>
            <a:chExt cx="410588" cy="489534"/>
          </a:xfrm>
        </p:grpSpPr>
        <p:sp>
          <p:nvSpPr>
            <p:cNvPr id="20" name="Rectangle 19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E830534A-DC85-420A-B748-8C8069C0E524}"/>
                </a:ext>
              </a:extLst>
            </p:cNvPr>
            <p:cNvSpPr/>
            <p:nvPr userDrawn="1"/>
          </p:nvSpPr>
          <p:spPr>
            <a:xfrm>
              <a:off x="8604743" y="6362738"/>
              <a:ext cx="410588" cy="48953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endParaRPr lang="en-GB" sz="2000">
                <a:latin typeface="+mj-lt"/>
              </a:endParaRPr>
            </a:p>
          </p:txBody>
        </p:sp>
        <p:sp>
          <p:nvSpPr>
            <p:cNvPr id="21" name="Oval 20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8455727B-11BF-4D29-8E84-66D56BD14E15}"/>
                </a:ext>
              </a:extLst>
            </p:cNvPr>
            <p:cNvSpPr/>
            <p:nvPr userDrawn="1"/>
          </p:nvSpPr>
          <p:spPr>
            <a:xfrm rot="10800000">
              <a:off x="8604744" y="6390607"/>
              <a:ext cx="410587" cy="420207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  <a:alpha val="80000"/>
                  </a:schemeClr>
                </a:gs>
                <a:gs pos="43000">
                  <a:srgbClr val="82AFFF"/>
                </a:gs>
              </a:gsLst>
              <a:lin ang="2700000" scaled="1"/>
              <a:tileRect/>
            </a:gradFill>
            <a:ln w="6350">
              <a:noFill/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spAutoFit/>
            </a:bodyPr>
            <a:lstStyle/>
            <a:p>
              <a:pPr lvl="0" algn="ctr"/>
              <a:endParaRPr lang="en-GB" sz="2000">
                <a:solidFill>
                  <a:schemeClr val="tx1"/>
                </a:solidFill>
                <a:latin typeface="+mj-lt"/>
              </a:endParaRPr>
            </a:p>
          </p:txBody>
        </p:sp>
        <p:pic>
          <p:nvPicPr>
            <p:cNvPr id="22" name="Picture 4" descr="http://chittagongit.com/images/arrow-image-icon/arrow-image-icon-10.jpg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F8A865F4-5C05-48AD-88DC-125DAB2A7D4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61646" y="6450577"/>
              <a:ext cx="296782" cy="29678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3" name="Picture 22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90424BF6-4B8E-4AB6-B554-7B8ADBA41AF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chemeClr val="accent5">
                <a:lumMod val="7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6" y="26691"/>
            <a:ext cx="297045" cy="297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544225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349">
          <p15:clr>
            <a:srgbClr val="A4A3A4"/>
          </p15:clr>
        </p15:guide>
        <p15:guide id="2" pos="3878" userDrawn="1">
          <p15:clr>
            <a:srgbClr val="A4A3A4"/>
          </p15:clr>
        </p15:guide>
        <p15:guide id="3" pos="1882" userDrawn="1">
          <p15:clr>
            <a:srgbClr val="A4A3A4"/>
          </p15:clr>
        </p15:guide>
        <p15:guide id="4" pos="113">
          <p15:clr>
            <a:srgbClr val="A4A3A4"/>
          </p15:clr>
        </p15:guide>
        <p15:guide id="5" pos="5647">
          <p15:clr>
            <a:srgbClr val="A4A3A4"/>
          </p15:clr>
        </p15:guide>
        <p15:guide id="6" orient="horz" pos="1369">
          <p15:clr>
            <a:srgbClr val="A4A3A4"/>
          </p15:clr>
        </p15:guide>
        <p15:guide id="7" orient="horz" pos="2458">
          <p15:clr>
            <a:srgbClr val="A4A3A4"/>
          </p15:clr>
        </p15:guide>
        <p15:guide id="8" orient="horz" pos="3501">
          <p15:clr>
            <a:srgbClr val="A4A3A4"/>
          </p15:clr>
        </p15:guide>
        <p15:guide id="9" orient="horz" pos="1936">
          <p15:clr>
            <a:srgbClr val="A4A3A4"/>
          </p15:clr>
        </p15:guide>
        <p15:guide id="10" pos="2880" userDrawn="1">
          <p15:clr>
            <a:srgbClr val="F26B43"/>
          </p15:clr>
        </p15:guide>
        <p15:guide id="11" pos="998" userDrawn="1">
          <p15:clr>
            <a:srgbClr val="A4A3A4"/>
          </p15:clr>
        </p15:guide>
        <p15:guide id="12" pos="4762" userDrawn="1">
          <p15:clr>
            <a:srgbClr val="A4A3A4"/>
          </p15:clr>
        </p15:guide>
        <p15:guide id="13" orient="horz" pos="870">
          <p15:clr>
            <a:srgbClr val="A4A3A4"/>
          </p15:clr>
        </p15:guide>
        <p15:guide id="14" orient="horz" pos="2979">
          <p15:clr>
            <a:srgbClr val="A4A3A4"/>
          </p15:clr>
        </p15:guide>
        <p15:guide id="15" pos="1429">
          <p15:clr>
            <a:srgbClr val="FBAE40"/>
          </p15:clr>
        </p15:guide>
        <p15:guide id="16" pos="4332">
          <p15:clr>
            <a:srgbClr val="FBAE40"/>
          </p15:clr>
        </p15:guide>
        <p15:guide id="17" pos="2767">
          <p15:clr>
            <a:srgbClr val="A4A3A4"/>
          </p15:clr>
        </p15:guide>
        <p15:guide id="18" pos="2993">
          <p15:clr>
            <a:srgbClr val="A4A3A4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ueExa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hlinkClick r:id="" action="ppaction://noaction"/>
            <a:extLst>
              <a:ext uri="{FF2B5EF4-FFF2-40B4-BE49-F238E27FC236}">
                <a16:creationId xmlns:a16="http://schemas.microsoft.com/office/drawing/2014/main" id="{1E1F5C13-A7B4-4A99-914F-306AFB1747E2}"/>
              </a:ext>
            </a:extLst>
          </p:cNvPr>
          <p:cNvSpPr/>
          <p:nvPr userDrawn="1"/>
        </p:nvSpPr>
        <p:spPr>
          <a:xfrm>
            <a:off x="3131" y="0"/>
            <a:ext cx="387394" cy="36322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ctr"/>
            <a:endParaRPr lang="en-GB" sz="2000">
              <a:latin typeface="+mj-lt"/>
            </a:endParaRPr>
          </a:p>
        </p:txBody>
      </p:sp>
      <p:sp>
        <p:nvSpPr>
          <p:cNvPr id="10" name="Rectangle 9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55908DBE-23EA-44F1-A1C4-E2C47A5A13A9}"/>
              </a:ext>
            </a:extLst>
          </p:cNvPr>
          <p:cNvSpPr/>
          <p:nvPr userDrawn="1"/>
        </p:nvSpPr>
        <p:spPr>
          <a:xfrm>
            <a:off x="8133672" y="5176698"/>
            <a:ext cx="410588" cy="48953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GB" sz="2000">
              <a:latin typeface="+mj-lt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9EB235A-67AC-42C2-B523-DD0CB6AEEE19}"/>
              </a:ext>
            </a:extLst>
          </p:cNvPr>
          <p:cNvCxnSpPr>
            <a:cxnSpLocks/>
          </p:cNvCxnSpPr>
          <p:nvPr userDrawn="1"/>
        </p:nvCxnSpPr>
        <p:spPr>
          <a:xfrm>
            <a:off x="0" y="363227"/>
            <a:ext cx="9067800" cy="0"/>
          </a:xfrm>
          <a:prstGeom prst="line">
            <a:avLst/>
          </a:prstGeom>
          <a:ln w="25400">
            <a:solidFill>
              <a:srgbClr val="82AFFF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2" name="Right Triangle 5">
            <a:extLst>
              <a:ext uri="{FF2B5EF4-FFF2-40B4-BE49-F238E27FC236}">
                <a16:creationId xmlns:a16="http://schemas.microsoft.com/office/drawing/2014/main" id="{7E154768-90B4-4233-BCD9-2C85B936820D}"/>
              </a:ext>
            </a:extLst>
          </p:cNvPr>
          <p:cNvSpPr/>
          <p:nvPr userDrawn="1"/>
        </p:nvSpPr>
        <p:spPr>
          <a:xfrm rot="10800000">
            <a:off x="8603753" y="-11906"/>
            <a:ext cx="537116" cy="432297"/>
          </a:xfrm>
          <a:custGeom>
            <a:avLst/>
            <a:gdLst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571499 w 571499"/>
              <a:gd name="connsiteY2" fmla="*/ 557416 h 557416"/>
              <a:gd name="connsiteX3" fmla="*/ 0 w 571499"/>
              <a:gd name="connsiteY3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40041 w 571499"/>
              <a:gd name="connsiteY2" fmla="*/ 118831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81230 w 571499"/>
              <a:gd name="connsiteY2" fmla="*/ 10235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6452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11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311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157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609 w 571499"/>
              <a:gd name="connsiteY3" fmla="*/ 1190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99" h="557416">
                <a:moveTo>
                  <a:pt x="0" y="557416"/>
                </a:moveTo>
                <a:lnTo>
                  <a:pt x="0" y="0"/>
                </a:lnTo>
                <a:lnTo>
                  <a:pt x="273841" y="1378"/>
                </a:lnTo>
                <a:lnTo>
                  <a:pt x="321609" y="1190"/>
                </a:lnTo>
                <a:lnTo>
                  <a:pt x="571499" y="557416"/>
                </a:lnTo>
                <a:lnTo>
                  <a:pt x="0" y="557416"/>
                </a:lnTo>
                <a:close/>
              </a:path>
            </a:pathLst>
          </a:custGeom>
          <a:solidFill>
            <a:srgbClr val="82AFFF"/>
          </a:solidFill>
          <a:ln w="19050">
            <a:solidFill>
              <a:srgbClr val="82AF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en-GB" sz="2000">
              <a:latin typeface="+mj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58F4003-42EF-4A5A-9876-4FF3D19E62BF}"/>
              </a:ext>
            </a:extLst>
          </p:cNvPr>
          <p:cNvSpPr/>
          <p:nvPr userDrawn="1"/>
        </p:nvSpPr>
        <p:spPr>
          <a:xfrm>
            <a:off x="8677983" y="-12818"/>
            <a:ext cx="529909" cy="46166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0536E2DF-F29F-46D3-91F1-8A01034C16D5}" type="slidenum">
              <a:rPr lang="en-GB" sz="1800" kern="1200" cap="small" baseline="0" smtClean="0">
                <a:solidFill>
                  <a:schemeClr val="bg1"/>
                </a:solidFill>
                <a:latin typeface="Nexa Demo Light" panose="02000000000000000000" pitchFamily="50" charset="0"/>
                <a:ea typeface="+mj-ea"/>
                <a:cs typeface="+mj-cs"/>
              </a:rPr>
              <a:t>‹#›</a:t>
            </a:fld>
            <a:endParaRPr lang="en-GB" sz="1800" kern="1200" cap="small" baseline="0">
              <a:solidFill>
                <a:schemeClr val="bg1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A6CBCC-B088-4DC1-B1CC-3DF23804894A}"/>
              </a:ext>
            </a:extLst>
          </p:cNvPr>
          <p:cNvSpPr/>
          <p:nvPr userDrawn="1"/>
        </p:nvSpPr>
        <p:spPr>
          <a:xfrm>
            <a:off x="6996947" y="-12818"/>
            <a:ext cx="1876928" cy="461665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90C692C7-172F-43EB-BD1C-B5CDE00D51EC}" type="datetime1">
              <a:rPr lang="en-GB" sz="1800" kern="1200" cap="small" baseline="0" smtClean="0">
                <a:solidFill>
                  <a:srgbClr val="82AFFF"/>
                </a:solidFill>
                <a:latin typeface="Nexa Demo Light" panose="02000000000000000000" pitchFamily="50" charset="0"/>
                <a:ea typeface="+mj-ea"/>
                <a:cs typeface="+mj-cs"/>
              </a:rPr>
              <a:t>26/03/2020</a:t>
            </a:fld>
            <a:endParaRPr lang="en-GB" sz="1800" kern="1200" cap="small" baseline="0">
              <a:solidFill>
                <a:srgbClr val="82AFFF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15" name="Title 3">
            <a:extLst>
              <a:ext uri="{FF2B5EF4-FFF2-40B4-BE49-F238E27FC236}">
                <a16:creationId xmlns:a16="http://schemas.microsoft.com/office/drawing/2014/main" id="{A0B08A83-31FC-4007-9DF1-3C37183AF2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3075" y="-12818"/>
            <a:ext cx="6738874" cy="44447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/>
          </a:bodyPr>
          <a:lstStyle>
            <a:lvl1pPr algn="ctr">
              <a:defRPr sz="1800" b="1" cap="small" baseline="0">
                <a:solidFill>
                  <a:srgbClr val="82AFFF"/>
                </a:solidFill>
                <a:latin typeface="Nexa Demo Light" panose="02000000000000000000" pitchFamily="50" charset="0"/>
              </a:defRPr>
            </a:lvl1pPr>
          </a:lstStyle>
          <a:p>
            <a:r>
              <a:rPr lang="en-US"/>
              <a:t>Page Heading Placeholder</a:t>
            </a:r>
            <a:endParaRPr lang="en-GB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0E7BD49-C503-43EC-B3B1-F70AF50AD432}"/>
              </a:ext>
            </a:extLst>
          </p:cNvPr>
          <p:cNvGrpSpPr/>
          <p:nvPr userDrawn="1"/>
        </p:nvGrpSpPr>
        <p:grpSpPr>
          <a:xfrm>
            <a:off x="8135650" y="5205105"/>
            <a:ext cx="410586" cy="420206"/>
            <a:chOff x="8135650" y="6391145"/>
            <a:chExt cx="410586" cy="420206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DE281786-ABE6-4812-8C9C-F2DB8D15A9E6}"/>
                </a:ext>
              </a:extLst>
            </p:cNvPr>
            <p:cNvSpPr/>
            <p:nvPr userDrawn="1"/>
          </p:nvSpPr>
          <p:spPr>
            <a:xfrm>
              <a:off x="8135650" y="6391145"/>
              <a:ext cx="410586" cy="42020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  <a:alpha val="80000"/>
                  </a:schemeClr>
                </a:gs>
                <a:gs pos="43000">
                  <a:srgbClr val="82AFFF"/>
                </a:gs>
              </a:gsLst>
              <a:lin ang="2700000" scaled="1"/>
              <a:tileRect/>
            </a:gradFill>
            <a:ln w="6350">
              <a:noFill/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spAutoFit/>
            </a:bodyPr>
            <a:lstStyle/>
            <a:p>
              <a:pPr lvl="0" algn="ctr"/>
              <a:endParaRPr lang="en-GB" sz="2000">
                <a:solidFill>
                  <a:schemeClr val="tx1"/>
                </a:solidFill>
                <a:latin typeface="+mj-lt"/>
              </a:endParaRPr>
            </a:p>
          </p:txBody>
        </p:sp>
        <p:pic>
          <p:nvPicPr>
            <p:cNvPr id="18" name="Picture 4" descr="http://chittagongit.com/images/arrow-image-icon/arrow-image-icon-10.jpg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3E35854B-B1DE-4CDA-B24D-9820E7E5043E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3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8192553" y="6454600"/>
              <a:ext cx="296781" cy="29678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054420E-F823-4CEE-9B15-224062435C04}"/>
              </a:ext>
            </a:extLst>
          </p:cNvPr>
          <p:cNvGrpSpPr/>
          <p:nvPr userDrawn="1"/>
        </p:nvGrpSpPr>
        <p:grpSpPr>
          <a:xfrm>
            <a:off x="8604743" y="5176698"/>
            <a:ext cx="410588" cy="489534"/>
            <a:chOff x="8604743" y="6362738"/>
            <a:chExt cx="410588" cy="489534"/>
          </a:xfrm>
        </p:grpSpPr>
        <p:sp>
          <p:nvSpPr>
            <p:cNvPr id="20" name="Rectangle 19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E830534A-DC85-420A-B748-8C8069C0E524}"/>
                </a:ext>
              </a:extLst>
            </p:cNvPr>
            <p:cNvSpPr/>
            <p:nvPr userDrawn="1"/>
          </p:nvSpPr>
          <p:spPr>
            <a:xfrm>
              <a:off x="8604743" y="6362738"/>
              <a:ext cx="410588" cy="48953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endParaRPr lang="en-GB" sz="2000">
                <a:latin typeface="+mj-lt"/>
              </a:endParaRPr>
            </a:p>
          </p:txBody>
        </p:sp>
        <p:sp>
          <p:nvSpPr>
            <p:cNvPr id="21" name="Oval 20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8455727B-11BF-4D29-8E84-66D56BD14E15}"/>
                </a:ext>
              </a:extLst>
            </p:cNvPr>
            <p:cNvSpPr/>
            <p:nvPr userDrawn="1"/>
          </p:nvSpPr>
          <p:spPr>
            <a:xfrm rot="10800000">
              <a:off x="8604744" y="6390607"/>
              <a:ext cx="410587" cy="420207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  <a:alpha val="80000"/>
                  </a:schemeClr>
                </a:gs>
                <a:gs pos="43000">
                  <a:srgbClr val="82AFFF"/>
                </a:gs>
              </a:gsLst>
              <a:lin ang="2700000" scaled="1"/>
              <a:tileRect/>
            </a:gradFill>
            <a:ln w="6350">
              <a:noFill/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spAutoFit/>
            </a:bodyPr>
            <a:lstStyle/>
            <a:p>
              <a:pPr lvl="0" algn="ctr"/>
              <a:endParaRPr lang="en-GB" sz="2000">
                <a:solidFill>
                  <a:schemeClr val="tx1"/>
                </a:solidFill>
                <a:latin typeface="+mj-lt"/>
              </a:endParaRPr>
            </a:p>
          </p:txBody>
        </p:sp>
        <p:pic>
          <p:nvPicPr>
            <p:cNvPr id="22" name="Picture 4" descr="http://chittagongit.com/images/arrow-image-icon/arrow-image-icon-10.jpg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F8A865F4-5C05-48AD-88DC-125DAB2A7D4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3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61646" y="6450577"/>
              <a:ext cx="296782" cy="29678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3" name="Picture 22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90424BF6-4B8E-4AB6-B554-7B8ADBA41AF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duotone>
              <a:prstClr val="black"/>
              <a:schemeClr val="accent5">
                <a:lumMod val="7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  <a14:imgEffect>
                      <a14:saturation sat="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6" y="26691"/>
            <a:ext cx="297045" cy="297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B1F9A98-89B9-41FD-B18E-CA6D005C110B}"/>
              </a:ext>
            </a:extLst>
          </p:cNvPr>
          <p:cNvCxnSpPr>
            <a:cxnSpLocks/>
            <a:stCxn id="29" idx="3"/>
          </p:cNvCxnSpPr>
          <p:nvPr userDrawn="1"/>
        </p:nvCxnSpPr>
        <p:spPr>
          <a:xfrm>
            <a:off x="8112942" y="3601465"/>
            <a:ext cx="498475" cy="0"/>
          </a:xfrm>
          <a:prstGeom prst="line">
            <a:avLst/>
          </a:prstGeom>
          <a:ln w="28575">
            <a:solidFill>
              <a:srgbClr val="FFCDFF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5469A64C-A5D7-4955-86EC-32864EFFA159}"/>
              </a:ext>
            </a:extLst>
          </p:cNvPr>
          <p:cNvSpPr txBox="1"/>
          <p:nvPr userDrawn="1"/>
        </p:nvSpPr>
        <p:spPr>
          <a:xfrm>
            <a:off x="1025966" y="566289"/>
            <a:ext cx="410419" cy="337100"/>
          </a:xfrm>
          <a:prstGeom prst="rect">
            <a:avLst/>
          </a:prstGeom>
          <a:solidFill>
            <a:schemeClr val="bg1"/>
          </a:solidFill>
          <a:ln w="1270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non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2E.</a:t>
            </a:r>
          </a:p>
        </p:txBody>
      </p:sp>
      <p:sp>
        <p:nvSpPr>
          <p:cNvPr id="26" name="NoMarginText">
            <a:extLst>
              <a:ext uri="{FF2B5EF4-FFF2-40B4-BE49-F238E27FC236}">
                <a16:creationId xmlns:a16="http://schemas.microsoft.com/office/drawing/2014/main" id="{CB05CD39-B6C8-46CD-91F1-8A5F9F375722}"/>
              </a:ext>
            </a:extLst>
          </p:cNvPr>
          <p:cNvSpPr txBox="1"/>
          <p:nvPr userDrawn="1"/>
        </p:nvSpPr>
        <p:spPr>
          <a:xfrm>
            <a:off x="1633756" y="566289"/>
            <a:ext cx="589099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600">
                <a:latin typeface="Nexa Demo Light" panose="02000000000000000000" pitchFamily="50" charset="0"/>
              </a:rPr>
              <a:t>This is the text for a full page question. It should wrap at this point for easy reading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379E1E5-71B5-4744-AAF4-288B38C6759D}"/>
              </a:ext>
            </a:extLst>
          </p:cNvPr>
          <p:cNvSpPr txBox="1"/>
          <p:nvPr userDrawn="1"/>
        </p:nvSpPr>
        <p:spPr>
          <a:xfrm>
            <a:off x="393855" y="1251980"/>
            <a:ext cx="27732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1600">
                <a:solidFill>
                  <a:srgbClr val="82AFFF"/>
                </a:solidFill>
                <a:latin typeface="Segoe Print" panose="02000600000000000000" pitchFamily="2" charset="0"/>
              </a:rPr>
              <a:t>(a)</a:t>
            </a:r>
          </a:p>
        </p:txBody>
      </p:sp>
      <p:graphicFrame>
        <p:nvGraphicFramePr>
          <p:cNvPr id="28" name="Object 27">
            <a:extLst>
              <a:ext uri="{FF2B5EF4-FFF2-40B4-BE49-F238E27FC236}">
                <a16:creationId xmlns:a16="http://schemas.microsoft.com/office/drawing/2014/main" id="{3CF723C5-341D-4000-B180-C03F1B070EE8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1153009504"/>
              </p:ext>
            </p:extLst>
          </p:nvPr>
        </p:nvGraphicFramePr>
        <p:xfrm>
          <a:off x="724897" y="1251980"/>
          <a:ext cx="3213101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8" name="Equation" r:id="rId6" imgW="3213000" imgH="279360" progId="Equation.DSMT4">
                  <p:embed/>
                </p:oleObj>
              </mc:Choice>
              <mc:Fallback>
                <p:oleObj name="Equation" r:id="rId6" imgW="3213000" imgH="279360" progId="Equation.DSMT4">
                  <p:embed/>
                  <p:pic>
                    <p:nvPicPr>
                      <p:cNvPr id="28" name="Object 27">
                        <a:extLst>
                          <a:ext uri="{FF2B5EF4-FFF2-40B4-BE49-F238E27FC236}">
                            <a16:creationId xmlns:a16="http://schemas.microsoft.com/office/drawing/2014/main" id="{3CF723C5-341D-4000-B180-C03F1B070EE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24897" y="1251980"/>
                        <a:ext cx="3213101" cy="27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Rectangle 28">
            <a:extLst>
              <a:ext uri="{FF2B5EF4-FFF2-40B4-BE49-F238E27FC236}">
                <a16:creationId xmlns:a16="http://schemas.microsoft.com/office/drawing/2014/main" id="{1E9F218A-2FEB-40EA-AF28-5B337089AEAF}"/>
              </a:ext>
            </a:extLst>
          </p:cNvPr>
          <p:cNvSpPr/>
          <p:nvPr userDrawn="1"/>
        </p:nvSpPr>
        <p:spPr>
          <a:xfrm>
            <a:off x="5181343" y="3300855"/>
            <a:ext cx="2931599" cy="601220"/>
          </a:xfrm>
          <a:prstGeom prst="rect">
            <a:avLst/>
          </a:prstGeom>
          <a:solidFill>
            <a:srgbClr val="FFCDFF"/>
          </a:solidFill>
          <a:ln w="28575">
            <a:solidFill>
              <a:srgbClr val="FFCDFF"/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Nexa Demo Light" panose="02000000000000000000" pitchFamily="50" charset="0"/>
              </a:rPr>
              <a:t>Pink Textbox</a:t>
            </a:r>
          </a:p>
        </p:txBody>
      </p:sp>
      <p:graphicFrame>
        <p:nvGraphicFramePr>
          <p:cNvPr id="30" name="Object 29">
            <a:extLst>
              <a:ext uri="{FF2B5EF4-FFF2-40B4-BE49-F238E27FC236}">
                <a16:creationId xmlns:a16="http://schemas.microsoft.com/office/drawing/2014/main" id="{417694D7-564C-4B5C-83EF-0E9F821509DC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1738804869"/>
              </p:ext>
            </p:extLst>
          </p:nvPr>
        </p:nvGraphicFramePr>
        <p:xfrm>
          <a:off x="896943" y="2063733"/>
          <a:ext cx="23749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9" name="Equation" r:id="rId8" imgW="2374560" imgH="1015920" progId="Equation.DSMT4">
                  <p:embed/>
                </p:oleObj>
              </mc:Choice>
              <mc:Fallback>
                <p:oleObj name="Equation" r:id="rId8" imgW="2374560" imgH="1015920" progId="Equation.DSMT4">
                  <p:embed/>
                  <p:pic>
                    <p:nvPicPr>
                      <p:cNvPr id="30" name="Object 29">
                        <a:extLst>
                          <a:ext uri="{FF2B5EF4-FFF2-40B4-BE49-F238E27FC236}">
                            <a16:creationId xmlns:a16="http://schemas.microsoft.com/office/drawing/2014/main" id="{417694D7-564C-4B5C-83EF-0E9F821509D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96943" y="2063733"/>
                        <a:ext cx="2374900" cy="1016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>
            <a:extLst>
              <a:ext uri="{FF2B5EF4-FFF2-40B4-BE49-F238E27FC236}">
                <a16:creationId xmlns:a16="http://schemas.microsoft.com/office/drawing/2014/main" id="{FAC181BA-2E5C-46DE-8CF9-E584E714EBB7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1088596935"/>
              </p:ext>
            </p:extLst>
          </p:nvPr>
        </p:nvGraphicFramePr>
        <p:xfrm>
          <a:off x="207086" y="1644249"/>
          <a:ext cx="3213101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0" name="Equation" r:id="rId10" imgW="3213000" imgH="279360" progId="Equation.DSMT4">
                  <p:embed/>
                </p:oleObj>
              </mc:Choice>
              <mc:Fallback>
                <p:oleObj name="Equation" r:id="rId10" imgW="3213000" imgH="279360" progId="Equation.DSMT4">
                  <p:embed/>
                  <p:pic>
                    <p:nvPicPr>
                      <p:cNvPr id="36" name="Object 35">
                        <a:extLst>
                          <a:ext uri="{FF2B5EF4-FFF2-40B4-BE49-F238E27FC236}">
                            <a16:creationId xmlns:a16="http://schemas.microsoft.com/office/drawing/2014/main" id="{FAC181BA-2E5C-46DE-8CF9-E584E714EBB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07086" y="1644249"/>
                        <a:ext cx="3213101" cy="27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TextBox 36">
            <a:extLst>
              <a:ext uri="{FF2B5EF4-FFF2-40B4-BE49-F238E27FC236}">
                <a16:creationId xmlns:a16="http://schemas.microsoft.com/office/drawing/2014/main" id="{5A3346E4-4746-4F04-BBD8-54F3D7B2BD48}"/>
              </a:ext>
            </a:extLst>
          </p:cNvPr>
          <p:cNvSpPr txBox="1"/>
          <p:nvPr userDrawn="1"/>
        </p:nvSpPr>
        <p:spPr>
          <a:xfrm>
            <a:off x="196827" y="3355243"/>
            <a:ext cx="4195785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600">
                <a:solidFill>
                  <a:srgbClr val="82AFFF"/>
                </a:solidFill>
                <a:latin typeface="Segoe Print" panose="02000600000000000000" pitchFamily="2" charset="0"/>
              </a:rPr>
              <a:t>Text spanning half an example box goes in here.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B434BE7-1D67-4D73-B0E8-CC9D9FA7FFC8}"/>
              </a:ext>
            </a:extLst>
          </p:cNvPr>
          <p:cNvCxnSpPr>
            <a:cxnSpLocks/>
            <a:stCxn id="39" idx="4"/>
            <a:endCxn id="40" idx="0"/>
          </p:cNvCxnSpPr>
          <p:nvPr userDrawn="1"/>
        </p:nvCxnSpPr>
        <p:spPr>
          <a:xfrm>
            <a:off x="174626" y="760421"/>
            <a:ext cx="0" cy="41385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05763C09-9318-4D7E-8495-A1ADB9341876}"/>
              </a:ext>
            </a:extLst>
          </p:cNvPr>
          <p:cNvSpPr/>
          <p:nvPr userDrawn="1"/>
        </p:nvSpPr>
        <p:spPr>
          <a:xfrm>
            <a:off x="71203" y="553575"/>
            <a:ext cx="206846" cy="206846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" tIns="18000" rIns="0" bIns="0" rtlCol="0" anchor="ctr"/>
          <a:lstStyle/>
          <a:p>
            <a:pPr algn="ctr"/>
            <a:r>
              <a:rPr lang="en-GB" sz="1200">
                <a:solidFill>
                  <a:schemeClr val="bg1">
                    <a:lumMod val="65000"/>
                  </a:schemeClr>
                </a:solidFill>
                <a:latin typeface="Nexa Demo Light" panose="02000000000000000000" pitchFamily="50" charset="0"/>
              </a:rPr>
              <a:t>1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4350E7E1-AF9E-465C-9783-9E00A5331A0F}"/>
              </a:ext>
            </a:extLst>
          </p:cNvPr>
          <p:cNvSpPr/>
          <p:nvPr userDrawn="1"/>
        </p:nvSpPr>
        <p:spPr>
          <a:xfrm>
            <a:off x="71203" y="1174279"/>
            <a:ext cx="206846" cy="206846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" tIns="18000" rIns="0" bIns="0" rtlCol="0" anchor="ctr"/>
          <a:lstStyle/>
          <a:p>
            <a:pPr algn="ctr"/>
            <a:r>
              <a:rPr lang="en-GB" sz="1200">
                <a:solidFill>
                  <a:schemeClr val="bg1">
                    <a:lumMod val="65000"/>
                  </a:schemeClr>
                </a:solidFill>
                <a:latin typeface="Nexa Demo Light" panose="02000000000000000000" pitchFamily="50" charset="0"/>
              </a:rPr>
              <a:t>3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1C1024E3-A64C-4DE2-9480-0A5E827077DB}"/>
              </a:ext>
            </a:extLst>
          </p:cNvPr>
          <p:cNvSpPr/>
          <p:nvPr userDrawn="1"/>
        </p:nvSpPr>
        <p:spPr>
          <a:xfrm>
            <a:off x="71203" y="863927"/>
            <a:ext cx="206846" cy="206846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" tIns="18000" rIns="0" bIns="0" rtlCol="0" anchor="ctr"/>
          <a:lstStyle/>
          <a:p>
            <a:pPr algn="ctr"/>
            <a:r>
              <a:rPr lang="en-GB" sz="1200">
                <a:solidFill>
                  <a:schemeClr val="bg1">
                    <a:lumMod val="65000"/>
                  </a:schemeClr>
                </a:solidFill>
                <a:latin typeface="Nexa Demo Light" panose="02000000000000000000" pitchFamily="50" charset="0"/>
              </a:rPr>
              <a:t>2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10516B98-EEF7-4C85-88A2-B9F121A6D97C}"/>
              </a:ext>
            </a:extLst>
          </p:cNvPr>
          <p:cNvCxnSpPr>
            <a:cxnSpLocks/>
            <a:stCxn id="43" idx="3"/>
          </p:cNvCxnSpPr>
          <p:nvPr userDrawn="1"/>
        </p:nvCxnSpPr>
        <p:spPr>
          <a:xfrm>
            <a:off x="8112942" y="4401005"/>
            <a:ext cx="498475" cy="0"/>
          </a:xfrm>
          <a:prstGeom prst="line">
            <a:avLst/>
          </a:prstGeom>
          <a:ln w="28575">
            <a:solidFill>
              <a:srgbClr val="FFCDFF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Rectangle 42">
            <a:extLst>
              <a:ext uri="{FF2B5EF4-FFF2-40B4-BE49-F238E27FC236}">
                <a16:creationId xmlns:a16="http://schemas.microsoft.com/office/drawing/2014/main" id="{8AED8B46-5140-44C4-A528-C8D3E308D828}"/>
              </a:ext>
            </a:extLst>
          </p:cNvPr>
          <p:cNvSpPr/>
          <p:nvPr userDrawn="1"/>
        </p:nvSpPr>
        <p:spPr>
          <a:xfrm>
            <a:off x="5181343" y="4100395"/>
            <a:ext cx="2931599" cy="601220"/>
          </a:xfrm>
          <a:prstGeom prst="rect">
            <a:avLst/>
          </a:prstGeom>
          <a:solidFill>
            <a:schemeClr val="bg1"/>
          </a:solidFill>
          <a:ln w="28575">
            <a:solidFill>
              <a:srgbClr val="FFCDFF"/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1">
                <a:solidFill>
                  <a:srgbClr val="FFCDFF"/>
                </a:solidFill>
                <a:latin typeface="Nexa Demo Light" panose="02000000000000000000" pitchFamily="50" charset="0"/>
              </a:rPr>
              <a:t>Pink Textbox</a:t>
            </a:r>
          </a:p>
        </p:txBody>
      </p:sp>
      <p:graphicFrame>
        <p:nvGraphicFramePr>
          <p:cNvPr id="44" name="Object 43">
            <a:extLst>
              <a:ext uri="{FF2B5EF4-FFF2-40B4-BE49-F238E27FC236}">
                <a16:creationId xmlns:a16="http://schemas.microsoft.com/office/drawing/2014/main" id="{E939F0C2-C96C-4A03-BE66-0CE0D943B908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4211673458"/>
              </p:ext>
            </p:extLst>
          </p:nvPr>
        </p:nvGraphicFramePr>
        <p:xfrm>
          <a:off x="5063087" y="903389"/>
          <a:ext cx="10033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1" name="Equation" r:id="rId12" imgW="1002960" imgH="622080" progId="Equation.DSMT4">
                  <p:embed/>
                </p:oleObj>
              </mc:Choice>
              <mc:Fallback>
                <p:oleObj name="Equation" r:id="rId12" imgW="1002960" imgH="622080" progId="Equation.DSMT4">
                  <p:embed/>
                  <p:pic>
                    <p:nvPicPr>
                      <p:cNvPr id="44" name="Object 43">
                        <a:extLst>
                          <a:ext uri="{FF2B5EF4-FFF2-40B4-BE49-F238E27FC236}">
                            <a16:creationId xmlns:a16="http://schemas.microsoft.com/office/drawing/2014/main" id="{E939F0C2-C96C-4A03-BE66-0CE0D943B9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5063087" y="903389"/>
                        <a:ext cx="1003300" cy="622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5" name="Picture 44">
            <a:extLst>
              <a:ext uri="{FF2B5EF4-FFF2-40B4-BE49-F238E27FC236}">
                <a16:creationId xmlns:a16="http://schemas.microsoft.com/office/drawing/2014/main" id="{870111B3-8075-4FD9-B3CE-F71E29042182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913" y="3934280"/>
            <a:ext cx="428625" cy="476250"/>
          </a:xfrm>
          <a:prstGeom prst="rect">
            <a:avLst/>
          </a:prstGeom>
        </p:spPr>
      </p:pic>
      <p:sp>
        <p:nvSpPr>
          <p:cNvPr id="46" name="HideAnswer">
            <a:extLst>
              <a:ext uri="{FF2B5EF4-FFF2-40B4-BE49-F238E27FC236}">
                <a16:creationId xmlns:a16="http://schemas.microsoft.com/office/drawing/2014/main" id="{52A970E2-11C6-414E-99F8-7BDABBF96016}"/>
              </a:ext>
            </a:extLst>
          </p:cNvPr>
          <p:cNvSpPr/>
          <p:nvPr userDrawn="1"/>
        </p:nvSpPr>
        <p:spPr>
          <a:xfrm rot="5400000">
            <a:off x="8063224" y="2042356"/>
            <a:ext cx="367665" cy="410419"/>
          </a:xfrm>
          <a:prstGeom prst="hexagon">
            <a:avLst/>
          </a:prstGeom>
          <a:solidFill>
            <a:schemeClr val="bg1"/>
          </a:solidFill>
          <a:ln w="12700">
            <a:solidFill>
              <a:srgbClr val="FF5353"/>
            </a:solidFill>
          </a:ln>
          <a:effectLst>
            <a:outerShdw blurRad="25400" dist="38100" dir="2700000" algn="tl" rotWithShape="0">
              <a:prstClr val="black">
                <a:alpha val="50000"/>
              </a:prstClr>
            </a:outerShdw>
          </a:effectLst>
        </p:spPr>
        <p:txBody>
          <a:bodyPr vert="vert270" wrap="square" lIns="72000" tIns="18000" rIns="0" bIns="36000" rtlCol="0" anchor="ctr" anchorCtr="0">
            <a:noAutofit/>
          </a:bodyPr>
          <a:lstStyle/>
          <a:p>
            <a:pPr lvl="0" algn="ctr"/>
            <a:r>
              <a:rPr lang="en-GB" sz="2000" b="0" i="0" kern="1200">
                <a:solidFill>
                  <a:srgbClr val="FF5353"/>
                </a:solidFill>
                <a:effectLst/>
                <a:latin typeface="+mn-lt"/>
                <a:ea typeface="+mn-ea"/>
                <a:cs typeface="+mn-cs"/>
              </a:rPr>
              <a:t>🗸</a:t>
            </a:r>
            <a:endParaRPr lang="en-GB" sz="2000">
              <a:solidFill>
                <a:srgbClr val="FF5353"/>
              </a:solidFill>
              <a:latin typeface="Segoe Print" panose="02000600000000000000" pitchFamily="2" charset="0"/>
            </a:endParaRPr>
          </a:p>
        </p:txBody>
      </p:sp>
      <p:sp>
        <p:nvSpPr>
          <p:cNvPr id="47" name="ShowAnswer">
            <a:extLst>
              <a:ext uri="{FF2B5EF4-FFF2-40B4-BE49-F238E27FC236}">
                <a16:creationId xmlns:a16="http://schemas.microsoft.com/office/drawing/2014/main" id="{DF8D4505-17B4-41A4-8D39-50C0E96D89C8}"/>
              </a:ext>
            </a:extLst>
          </p:cNvPr>
          <p:cNvSpPr/>
          <p:nvPr userDrawn="1"/>
        </p:nvSpPr>
        <p:spPr>
          <a:xfrm rot="5400000">
            <a:off x="8063224" y="2042356"/>
            <a:ext cx="367665" cy="410419"/>
          </a:xfrm>
          <a:prstGeom prst="hexagon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38100" dir="2700000" algn="tl" rotWithShape="0">
              <a:prstClr val="black">
                <a:alpha val="50000"/>
              </a:prstClr>
            </a:outerShdw>
          </a:effectLst>
        </p:spPr>
        <p:txBody>
          <a:bodyPr vert="vert270" wrap="square" lIns="72000" tIns="18000" rIns="0" bIns="36000" rtlCol="0" anchor="ctr" anchorCtr="0">
            <a:noAutofit/>
          </a:bodyPr>
          <a:lstStyle/>
          <a:p>
            <a:pPr lvl="0" algn="ctr"/>
            <a:r>
              <a:rPr lang="en-GB" sz="2000" b="0" i="0" kern="1200">
                <a:solidFill>
                  <a:srgbClr val="82AFFF"/>
                </a:solidFill>
                <a:effectLst/>
                <a:latin typeface="+mn-lt"/>
                <a:ea typeface="+mn-ea"/>
                <a:cs typeface="+mn-cs"/>
              </a:rPr>
              <a:t>🗸</a:t>
            </a:r>
            <a:endParaRPr lang="en-GB" sz="2000">
              <a:solidFill>
                <a:srgbClr val="82AFFF"/>
              </a:solidFill>
              <a:latin typeface="Segoe Print" panose="02000600000000000000" pitchFamily="2" charset="0"/>
            </a:endParaRPr>
          </a:p>
        </p:txBody>
      </p:sp>
      <p:sp>
        <p:nvSpPr>
          <p:cNvPr id="48" name="HideAnswer">
            <a:extLst>
              <a:ext uri="{FF2B5EF4-FFF2-40B4-BE49-F238E27FC236}">
                <a16:creationId xmlns:a16="http://schemas.microsoft.com/office/drawing/2014/main" id="{164A516C-165A-49E5-B54A-54A50ADA5F41}"/>
              </a:ext>
            </a:extLst>
          </p:cNvPr>
          <p:cNvSpPr/>
          <p:nvPr userDrawn="1"/>
        </p:nvSpPr>
        <p:spPr>
          <a:xfrm rot="5400000">
            <a:off x="8268434" y="2092158"/>
            <a:ext cx="367665" cy="410419"/>
          </a:xfrm>
          <a:prstGeom prst="hexagon">
            <a:avLst/>
          </a:prstGeom>
          <a:solidFill>
            <a:schemeClr val="bg1"/>
          </a:solidFill>
          <a:ln w="12700">
            <a:solidFill>
              <a:srgbClr val="FF5353"/>
            </a:solidFill>
          </a:ln>
          <a:effectLst>
            <a:outerShdw blurRad="25400" dist="38100" dir="2700000" algn="tl" rotWithShape="0">
              <a:prstClr val="black">
                <a:alpha val="50000"/>
              </a:prstClr>
            </a:outerShdw>
          </a:effectLst>
        </p:spPr>
        <p:txBody>
          <a:bodyPr vert="vert270" wrap="square" lIns="72000" tIns="18000" rIns="0" bIns="36000" rtlCol="0" anchor="ctr" anchorCtr="0">
            <a:noAutofit/>
          </a:bodyPr>
          <a:lstStyle/>
          <a:p>
            <a:pPr lvl="0" algn="ctr"/>
            <a:r>
              <a:rPr lang="en-GB" sz="2000" b="0" i="0" kern="1200">
                <a:solidFill>
                  <a:srgbClr val="FF5353"/>
                </a:solidFill>
                <a:effectLst/>
                <a:latin typeface="+mn-lt"/>
                <a:ea typeface="+mn-ea"/>
                <a:cs typeface="+mn-cs"/>
              </a:rPr>
              <a:t>🗸</a:t>
            </a:r>
            <a:endParaRPr lang="en-GB" sz="2000">
              <a:solidFill>
                <a:srgbClr val="FF5353"/>
              </a:solidFill>
              <a:latin typeface="Segoe Print" panose="02000600000000000000" pitchFamily="2" charset="0"/>
            </a:endParaRPr>
          </a:p>
        </p:txBody>
      </p:sp>
      <p:sp>
        <p:nvSpPr>
          <p:cNvPr id="49" name="ShowAnswer">
            <a:extLst>
              <a:ext uri="{FF2B5EF4-FFF2-40B4-BE49-F238E27FC236}">
                <a16:creationId xmlns:a16="http://schemas.microsoft.com/office/drawing/2014/main" id="{3E52C40C-94BC-43A9-912D-21F1E9B2C677}"/>
              </a:ext>
            </a:extLst>
          </p:cNvPr>
          <p:cNvSpPr/>
          <p:nvPr userDrawn="1"/>
        </p:nvSpPr>
        <p:spPr>
          <a:xfrm rot="5400000">
            <a:off x="8268434" y="2092158"/>
            <a:ext cx="367665" cy="410419"/>
          </a:xfrm>
          <a:prstGeom prst="hexagon">
            <a:avLst/>
          </a:prstGeom>
          <a:solidFill>
            <a:schemeClr val="bg1"/>
          </a:solidFill>
          <a:ln w="19050">
            <a:solidFill>
              <a:srgbClr val="FFCDFF"/>
            </a:solidFill>
          </a:ln>
          <a:effectLst>
            <a:outerShdw blurRad="25400" dist="38100" dir="2700000" algn="tl" rotWithShape="0">
              <a:prstClr val="black">
                <a:alpha val="50000"/>
              </a:prstClr>
            </a:outerShdw>
          </a:effectLst>
        </p:spPr>
        <p:txBody>
          <a:bodyPr vert="vert270" wrap="square" lIns="72000" tIns="18000" rIns="0" bIns="36000" rtlCol="0" anchor="ctr" anchorCtr="0">
            <a:noAutofit/>
          </a:bodyPr>
          <a:lstStyle/>
          <a:p>
            <a:pPr lvl="0" algn="ctr"/>
            <a:r>
              <a:rPr lang="en-GB" sz="2000" b="0" i="0" kern="1200">
                <a:solidFill>
                  <a:srgbClr val="FFCDFF"/>
                </a:solidFill>
                <a:effectLst/>
              </a:rPr>
              <a:t>🗸</a:t>
            </a:r>
            <a:endParaRPr lang="en-GB" sz="2000">
              <a:solidFill>
                <a:srgbClr val="FFCDFF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83818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</p:childTnLst>
        </p:cTn>
      </p:par>
    </p:tnLst>
    <p:bldLst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</p:bldLst>
  </p:timing>
  <p:extLst>
    <p:ext uri="{DCECCB84-F9BA-43D5-87BE-67443E8EF086}">
      <p15:sldGuideLst xmlns:p15="http://schemas.microsoft.com/office/powerpoint/2012/main">
        <p15:guide id="1" orient="horz" pos="349">
          <p15:clr>
            <a:srgbClr val="A4A3A4"/>
          </p15:clr>
        </p15:guide>
        <p15:guide id="2" pos="3878">
          <p15:clr>
            <a:srgbClr val="A4A3A4"/>
          </p15:clr>
        </p15:guide>
        <p15:guide id="3" pos="1882">
          <p15:clr>
            <a:srgbClr val="A4A3A4"/>
          </p15:clr>
        </p15:guide>
        <p15:guide id="4" pos="113">
          <p15:clr>
            <a:srgbClr val="A4A3A4"/>
          </p15:clr>
        </p15:guide>
        <p15:guide id="5" pos="5647">
          <p15:clr>
            <a:srgbClr val="A4A3A4"/>
          </p15:clr>
        </p15:guide>
        <p15:guide id="6" orient="horz" pos="1369">
          <p15:clr>
            <a:srgbClr val="A4A3A4"/>
          </p15:clr>
        </p15:guide>
        <p15:guide id="7" orient="horz" pos="2458">
          <p15:clr>
            <a:srgbClr val="A4A3A4"/>
          </p15:clr>
        </p15:guide>
        <p15:guide id="8" orient="horz" pos="3501">
          <p15:clr>
            <a:srgbClr val="A4A3A4"/>
          </p15:clr>
        </p15:guide>
        <p15:guide id="9" orient="horz" pos="1936">
          <p15:clr>
            <a:srgbClr val="A4A3A4"/>
          </p15:clr>
        </p15:guide>
        <p15:guide id="10" pos="2880">
          <p15:clr>
            <a:srgbClr val="F26B43"/>
          </p15:clr>
        </p15:guide>
        <p15:guide id="11" pos="998">
          <p15:clr>
            <a:srgbClr val="A4A3A4"/>
          </p15:clr>
        </p15:guide>
        <p15:guide id="12" pos="4762">
          <p15:clr>
            <a:srgbClr val="A4A3A4"/>
          </p15:clr>
        </p15:guide>
        <p15:guide id="13" orient="horz" pos="870">
          <p15:clr>
            <a:srgbClr val="A4A3A4"/>
          </p15:clr>
        </p15:guide>
        <p15:guide id="14" orient="horz" pos="2979">
          <p15:clr>
            <a:srgbClr val="A4A3A4"/>
          </p15:clr>
        </p15:guide>
        <p15:guide id="15" pos="1429">
          <p15:clr>
            <a:srgbClr val="FBAE40"/>
          </p15:clr>
        </p15:guide>
        <p15:guide id="16" pos="4332">
          <p15:clr>
            <a:srgbClr val="FBAE40"/>
          </p15:clr>
        </p15:guide>
        <p15:guide id="17" pos="2767">
          <p15:clr>
            <a:srgbClr val="A4A3A4"/>
          </p15:clr>
        </p15:guide>
        <p15:guide id="18" pos="5329" userDrawn="1">
          <p15:clr>
            <a:srgbClr val="A4A3A4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ueExa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hlinkClick r:id="" action="ppaction://noaction"/>
            <a:extLst>
              <a:ext uri="{FF2B5EF4-FFF2-40B4-BE49-F238E27FC236}">
                <a16:creationId xmlns:a16="http://schemas.microsoft.com/office/drawing/2014/main" id="{1E1F5C13-A7B4-4A99-914F-306AFB1747E2}"/>
              </a:ext>
            </a:extLst>
          </p:cNvPr>
          <p:cNvSpPr/>
          <p:nvPr userDrawn="1"/>
        </p:nvSpPr>
        <p:spPr>
          <a:xfrm>
            <a:off x="3131" y="0"/>
            <a:ext cx="387394" cy="36322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ctr"/>
            <a:endParaRPr lang="en-GB" sz="2000">
              <a:latin typeface="+mj-lt"/>
            </a:endParaRPr>
          </a:p>
        </p:txBody>
      </p:sp>
      <p:sp>
        <p:nvSpPr>
          <p:cNvPr id="10" name="Rectangle 9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55908DBE-23EA-44F1-A1C4-E2C47A5A13A9}"/>
              </a:ext>
            </a:extLst>
          </p:cNvPr>
          <p:cNvSpPr/>
          <p:nvPr userDrawn="1"/>
        </p:nvSpPr>
        <p:spPr>
          <a:xfrm>
            <a:off x="8133672" y="5176698"/>
            <a:ext cx="410588" cy="48953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GB" sz="2000">
              <a:latin typeface="+mj-lt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9EB235A-67AC-42C2-B523-DD0CB6AEEE19}"/>
              </a:ext>
            </a:extLst>
          </p:cNvPr>
          <p:cNvCxnSpPr>
            <a:cxnSpLocks/>
          </p:cNvCxnSpPr>
          <p:nvPr userDrawn="1"/>
        </p:nvCxnSpPr>
        <p:spPr>
          <a:xfrm>
            <a:off x="0" y="363227"/>
            <a:ext cx="9067800" cy="0"/>
          </a:xfrm>
          <a:prstGeom prst="line">
            <a:avLst/>
          </a:prstGeom>
          <a:ln w="25400">
            <a:solidFill>
              <a:srgbClr val="FFCDFF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2" name="Right Triangle 5">
            <a:extLst>
              <a:ext uri="{FF2B5EF4-FFF2-40B4-BE49-F238E27FC236}">
                <a16:creationId xmlns:a16="http://schemas.microsoft.com/office/drawing/2014/main" id="{7E154768-90B4-4233-BCD9-2C85B936820D}"/>
              </a:ext>
            </a:extLst>
          </p:cNvPr>
          <p:cNvSpPr/>
          <p:nvPr userDrawn="1"/>
        </p:nvSpPr>
        <p:spPr>
          <a:xfrm rot="10800000">
            <a:off x="8603753" y="-11906"/>
            <a:ext cx="537116" cy="432297"/>
          </a:xfrm>
          <a:custGeom>
            <a:avLst/>
            <a:gdLst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571499 w 571499"/>
              <a:gd name="connsiteY2" fmla="*/ 557416 h 557416"/>
              <a:gd name="connsiteX3" fmla="*/ 0 w 571499"/>
              <a:gd name="connsiteY3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40041 w 571499"/>
              <a:gd name="connsiteY2" fmla="*/ 118831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81230 w 571499"/>
              <a:gd name="connsiteY2" fmla="*/ 10235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6452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11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311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157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609 w 571499"/>
              <a:gd name="connsiteY3" fmla="*/ 1190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99" h="557416">
                <a:moveTo>
                  <a:pt x="0" y="557416"/>
                </a:moveTo>
                <a:lnTo>
                  <a:pt x="0" y="0"/>
                </a:lnTo>
                <a:lnTo>
                  <a:pt x="273841" y="1378"/>
                </a:lnTo>
                <a:lnTo>
                  <a:pt x="321609" y="1190"/>
                </a:lnTo>
                <a:lnTo>
                  <a:pt x="571499" y="557416"/>
                </a:lnTo>
                <a:lnTo>
                  <a:pt x="0" y="557416"/>
                </a:lnTo>
                <a:close/>
              </a:path>
            </a:pathLst>
          </a:custGeom>
          <a:solidFill>
            <a:srgbClr val="FFCDFF"/>
          </a:solidFill>
          <a:ln w="19050">
            <a:solidFill>
              <a:srgbClr val="FFCD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en-GB" sz="2000">
              <a:latin typeface="+mj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58F4003-42EF-4A5A-9876-4FF3D19E62BF}"/>
              </a:ext>
            </a:extLst>
          </p:cNvPr>
          <p:cNvSpPr/>
          <p:nvPr userDrawn="1"/>
        </p:nvSpPr>
        <p:spPr>
          <a:xfrm>
            <a:off x="8677983" y="-12818"/>
            <a:ext cx="529909" cy="46166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0536E2DF-F29F-46D3-91F1-8A01034C16D5}" type="slidenum">
              <a:rPr lang="en-GB" sz="1800" kern="1200" cap="small" baseline="0" smtClean="0">
                <a:solidFill>
                  <a:schemeClr val="bg1"/>
                </a:solidFill>
                <a:latin typeface="Nexa Demo Light" panose="02000000000000000000" pitchFamily="50" charset="0"/>
                <a:ea typeface="+mj-ea"/>
                <a:cs typeface="+mj-cs"/>
              </a:rPr>
              <a:t>‹#›</a:t>
            </a:fld>
            <a:endParaRPr lang="en-GB" sz="1800" kern="1200" cap="small" baseline="0">
              <a:solidFill>
                <a:schemeClr val="bg1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A6CBCC-B088-4DC1-B1CC-3DF23804894A}"/>
              </a:ext>
            </a:extLst>
          </p:cNvPr>
          <p:cNvSpPr/>
          <p:nvPr userDrawn="1"/>
        </p:nvSpPr>
        <p:spPr>
          <a:xfrm>
            <a:off x="6996947" y="-12818"/>
            <a:ext cx="1876928" cy="461665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90C692C7-172F-43EB-BD1C-B5CDE00D51EC}" type="datetime1">
              <a:rPr lang="en-GB" sz="1800" kern="1200" cap="small" baseline="0" smtClean="0">
                <a:solidFill>
                  <a:srgbClr val="FFCDFF"/>
                </a:solidFill>
                <a:latin typeface="Nexa Demo Light" panose="02000000000000000000" pitchFamily="50" charset="0"/>
                <a:ea typeface="+mj-ea"/>
                <a:cs typeface="+mj-cs"/>
              </a:rPr>
              <a:t>26/03/2020</a:t>
            </a:fld>
            <a:endParaRPr lang="en-GB" sz="1800" kern="1200" cap="small" baseline="0">
              <a:solidFill>
                <a:srgbClr val="FFCDFF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15" name="Title 3">
            <a:extLst>
              <a:ext uri="{FF2B5EF4-FFF2-40B4-BE49-F238E27FC236}">
                <a16:creationId xmlns:a16="http://schemas.microsoft.com/office/drawing/2014/main" id="{A0B08A83-31FC-4007-9DF1-3C37183AF2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3075" y="-12818"/>
            <a:ext cx="6738874" cy="44447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/>
          </a:bodyPr>
          <a:lstStyle>
            <a:lvl1pPr algn="ctr">
              <a:defRPr sz="1800" b="1" cap="small" baseline="0">
                <a:solidFill>
                  <a:srgbClr val="FFCDFF"/>
                </a:solidFill>
                <a:latin typeface="Nexa Demo Light" panose="02000000000000000000" pitchFamily="50" charset="0"/>
              </a:defRPr>
            </a:lvl1pPr>
          </a:lstStyle>
          <a:p>
            <a:r>
              <a:rPr lang="en-US"/>
              <a:t>Page Heading Placeholder</a:t>
            </a:r>
            <a:endParaRPr lang="en-GB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0E7BD49-C503-43EC-B3B1-F70AF50AD432}"/>
              </a:ext>
            </a:extLst>
          </p:cNvPr>
          <p:cNvGrpSpPr/>
          <p:nvPr userDrawn="1"/>
        </p:nvGrpSpPr>
        <p:grpSpPr>
          <a:xfrm>
            <a:off x="8135650" y="5205105"/>
            <a:ext cx="410586" cy="420206"/>
            <a:chOff x="8135650" y="6391145"/>
            <a:chExt cx="410586" cy="420206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DE281786-ABE6-4812-8C9C-F2DB8D15A9E6}"/>
                </a:ext>
              </a:extLst>
            </p:cNvPr>
            <p:cNvSpPr/>
            <p:nvPr userDrawn="1"/>
          </p:nvSpPr>
          <p:spPr>
            <a:xfrm>
              <a:off x="8135650" y="6391145"/>
              <a:ext cx="410586" cy="42020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  <a:alpha val="80000"/>
                  </a:schemeClr>
                </a:gs>
                <a:gs pos="43000">
                  <a:srgbClr val="FFCDFF"/>
                </a:gs>
              </a:gsLst>
              <a:lin ang="2700000" scaled="1"/>
              <a:tileRect/>
            </a:gradFill>
            <a:ln w="6350">
              <a:noFill/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spAutoFit/>
            </a:bodyPr>
            <a:lstStyle/>
            <a:p>
              <a:pPr lvl="0" algn="ctr"/>
              <a:endParaRPr lang="en-GB" sz="2000">
                <a:solidFill>
                  <a:schemeClr val="tx1"/>
                </a:solidFill>
                <a:latin typeface="+mj-lt"/>
              </a:endParaRPr>
            </a:p>
          </p:txBody>
        </p:sp>
        <p:pic>
          <p:nvPicPr>
            <p:cNvPr id="18" name="Picture 4" descr="http://chittagongit.com/images/arrow-image-icon/arrow-image-icon-10.jpg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3E35854B-B1DE-4CDA-B24D-9820E7E5043E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3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8192553" y="6454600"/>
              <a:ext cx="296781" cy="29678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054420E-F823-4CEE-9B15-224062435C04}"/>
              </a:ext>
            </a:extLst>
          </p:cNvPr>
          <p:cNvGrpSpPr/>
          <p:nvPr userDrawn="1"/>
        </p:nvGrpSpPr>
        <p:grpSpPr>
          <a:xfrm>
            <a:off x="8604743" y="5176698"/>
            <a:ext cx="410588" cy="489534"/>
            <a:chOff x="8604743" y="6362738"/>
            <a:chExt cx="410588" cy="489534"/>
          </a:xfrm>
        </p:grpSpPr>
        <p:sp>
          <p:nvSpPr>
            <p:cNvPr id="20" name="Rectangle 19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E830534A-DC85-420A-B748-8C8069C0E524}"/>
                </a:ext>
              </a:extLst>
            </p:cNvPr>
            <p:cNvSpPr/>
            <p:nvPr userDrawn="1"/>
          </p:nvSpPr>
          <p:spPr>
            <a:xfrm>
              <a:off x="8604743" y="6362738"/>
              <a:ext cx="410588" cy="48953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endParaRPr lang="en-GB" sz="2000">
                <a:latin typeface="+mj-lt"/>
              </a:endParaRPr>
            </a:p>
          </p:txBody>
        </p:sp>
        <p:sp>
          <p:nvSpPr>
            <p:cNvPr id="21" name="Oval 20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8455727B-11BF-4D29-8E84-66D56BD14E15}"/>
                </a:ext>
              </a:extLst>
            </p:cNvPr>
            <p:cNvSpPr/>
            <p:nvPr userDrawn="1"/>
          </p:nvSpPr>
          <p:spPr>
            <a:xfrm rot="10800000">
              <a:off x="8604744" y="6390607"/>
              <a:ext cx="410587" cy="420207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  <a:alpha val="80000"/>
                  </a:schemeClr>
                </a:gs>
                <a:gs pos="43000">
                  <a:srgbClr val="FFCDFF"/>
                </a:gs>
              </a:gsLst>
              <a:lin ang="2700000" scaled="1"/>
              <a:tileRect/>
            </a:gradFill>
            <a:ln w="6350">
              <a:noFill/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spAutoFit/>
            </a:bodyPr>
            <a:lstStyle/>
            <a:p>
              <a:pPr lvl="0" algn="ctr"/>
              <a:endParaRPr lang="en-GB" sz="2000">
                <a:solidFill>
                  <a:schemeClr val="tx1"/>
                </a:solidFill>
                <a:latin typeface="+mj-lt"/>
              </a:endParaRPr>
            </a:p>
          </p:txBody>
        </p:sp>
        <p:pic>
          <p:nvPicPr>
            <p:cNvPr id="22" name="Picture 4" descr="http://chittagongit.com/images/arrow-image-icon/arrow-image-icon-10.jpg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F8A865F4-5C05-48AD-88DC-125DAB2A7D4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3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61646" y="6450577"/>
              <a:ext cx="296782" cy="29678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3" name="Picture 22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90424BF6-4B8E-4AB6-B554-7B8ADBA41AF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duotone>
              <a:prstClr val="black"/>
              <a:srgbClr val="FFCDFF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  <a14:imgEffect>
                      <a14:saturation sat="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6" y="26691"/>
            <a:ext cx="297045" cy="297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B1F9A98-89B9-41FD-B18E-CA6D005C110B}"/>
              </a:ext>
            </a:extLst>
          </p:cNvPr>
          <p:cNvCxnSpPr>
            <a:cxnSpLocks/>
            <a:stCxn id="29" idx="3"/>
          </p:cNvCxnSpPr>
          <p:nvPr userDrawn="1"/>
        </p:nvCxnSpPr>
        <p:spPr>
          <a:xfrm>
            <a:off x="8112942" y="3601465"/>
            <a:ext cx="498475" cy="0"/>
          </a:xfrm>
          <a:prstGeom prst="line">
            <a:avLst/>
          </a:prstGeom>
          <a:ln w="28575">
            <a:solidFill>
              <a:srgbClr val="82AFFF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5469A64C-A5D7-4955-86EC-32864EFFA159}"/>
              </a:ext>
            </a:extLst>
          </p:cNvPr>
          <p:cNvSpPr txBox="1"/>
          <p:nvPr userDrawn="1"/>
        </p:nvSpPr>
        <p:spPr>
          <a:xfrm>
            <a:off x="1025966" y="566289"/>
            <a:ext cx="410419" cy="337100"/>
          </a:xfrm>
          <a:prstGeom prst="rect">
            <a:avLst/>
          </a:prstGeom>
          <a:solidFill>
            <a:schemeClr val="bg1"/>
          </a:solidFill>
          <a:ln w="12700">
            <a:solidFill>
              <a:srgbClr val="FFCD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non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2E.</a:t>
            </a:r>
          </a:p>
        </p:txBody>
      </p:sp>
      <p:sp>
        <p:nvSpPr>
          <p:cNvPr id="26" name="NoMarginText">
            <a:extLst>
              <a:ext uri="{FF2B5EF4-FFF2-40B4-BE49-F238E27FC236}">
                <a16:creationId xmlns:a16="http://schemas.microsoft.com/office/drawing/2014/main" id="{CB05CD39-B6C8-46CD-91F1-8A5F9F375722}"/>
              </a:ext>
            </a:extLst>
          </p:cNvPr>
          <p:cNvSpPr txBox="1"/>
          <p:nvPr userDrawn="1"/>
        </p:nvSpPr>
        <p:spPr>
          <a:xfrm>
            <a:off x="1633756" y="566289"/>
            <a:ext cx="589099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600">
                <a:latin typeface="Nexa Demo Light" panose="02000000000000000000" pitchFamily="50" charset="0"/>
              </a:rPr>
              <a:t>This is the text for a full page question. It should wrap at this point for easy reading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379E1E5-71B5-4744-AAF4-288B38C6759D}"/>
              </a:ext>
            </a:extLst>
          </p:cNvPr>
          <p:cNvSpPr txBox="1"/>
          <p:nvPr userDrawn="1"/>
        </p:nvSpPr>
        <p:spPr>
          <a:xfrm>
            <a:off x="393855" y="1251980"/>
            <a:ext cx="27732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1600">
                <a:solidFill>
                  <a:srgbClr val="FFCDFF"/>
                </a:solidFill>
                <a:latin typeface="Segoe Print" panose="02000600000000000000" pitchFamily="2" charset="0"/>
              </a:rPr>
              <a:t>(a)</a:t>
            </a:r>
          </a:p>
        </p:txBody>
      </p:sp>
      <p:graphicFrame>
        <p:nvGraphicFramePr>
          <p:cNvPr id="28" name="Object 27">
            <a:extLst>
              <a:ext uri="{FF2B5EF4-FFF2-40B4-BE49-F238E27FC236}">
                <a16:creationId xmlns:a16="http://schemas.microsoft.com/office/drawing/2014/main" id="{3CF723C5-341D-4000-B180-C03F1B070EE8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2127306373"/>
              </p:ext>
            </p:extLst>
          </p:nvPr>
        </p:nvGraphicFramePr>
        <p:xfrm>
          <a:off x="724897" y="1251980"/>
          <a:ext cx="3213101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2" name="Equation" r:id="rId6" imgW="3213000" imgH="279360" progId="Equation.DSMT4">
                  <p:embed/>
                </p:oleObj>
              </mc:Choice>
              <mc:Fallback>
                <p:oleObj name="Equation" r:id="rId6" imgW="3213000" imgH="279360" progId="Equation.DSMT4">
                  <p:embed/>
                  <p:pic>
                    <p:nvPicPr>
                      <p:cNvPr id="28" name="Object 27">
                        <a:extLst>
                          <a:ext uri="{FF2B5EF4-FFF2-40B4-BE49-F238E27FC236}">
                            <a16:creationId xmlns:a16="http://schemas.microsoft.com/office/drawing/2014/main" id="{3CF723C5-341D-4000-B180-C03F1B070EE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24897" y="1251980"/>
                        <a:ext cx="3213101" cy="27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Rectangle 28">
            <a:extLst>
              <a:ext uri="{FF2B5EF4-FFF2-40B4-BE49-F238E27FC236}">
                <a16:creationId xmlns:a16="http://schemas.microsoft.com/office/drawing/2014/main" id="{1E9F218A-2FEB-40EA-AF28-5B337089AEAF}"/>
              </a:ext>
            </a:extLst>
          </p:cNvPr>
          <p:cNvSpPr/>
          <p:nvPr userDrawn="1"/>
        </p:nvSpPr>
        <p:spPr>
          <a:xfrm>
            <a:off x="5181343" y="3300855"/>
            <a:ext cx="2931599" cy="601220"/>
          </a:xfrm>
          <a:prstGeom prst="rect">
            <a:avLst/>
          </a:prstGeom>
          <a:solidFill>
            <a:srgbClr val="82AFFF"/>
          </a:solidFill>
          <a:ln w="28575">
            <a:solidFill>
              <a:srgbClr val="82AFFF"/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Nexa Demo Light" panose="02000000000000000000" pitchFamily="50" charset="0"/>
              </a:rPr>
              <a:t>Blue Textbox</a:t>
            </a:r>
          </a:p>
        </p:txBody>
      </p:sp>
      <p:graphicFrame>
        <p:nvGraphicFramePr>
          <p:cNvPr id="30" name="Object 29">
            <a:extLst>
              <a:ext uri="{FF2B5EF4-FFF2-40B4-BE49-F238E27FC236}">
                <a16:creationId xmlns:a16="http://schemas.microsoft.com/office/drawing/2014/main" id="{417694D7-564C-4B5C-83EF-0E9F821509DC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1614374331"/>
              </p:ext>
            </p:extLst>
          </p:nvPr>
        </p:nvGraphicFramePr>
        <p:xfrm>
          <a:off x="896943" y="2063733"/>
          <a:ext cx="23749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3" name="Equation" r:id="rId8" imgW="2374560" imgH="1015920" progId="Equation.DSMT4">
                  <p:embed/>
                </p:oleObj>
              </mc:Choice>
              <mc:Fallback>
                <p:oleObj name="Equation" r:id="rId8" imgW="2374560" imgH="1015920" progId="Equation.DSMT4">
                  <p:embed/>
                  <p:pic>
                    <p:nvPicPr>
                      <p:cNvPr id="30" name="Object 29">
                        <a:extLst>
                          <a:ext uri="{FF2B5EF4-FFF2-40B4-BE49-F238E27FC236}">
                            <a16:creationId xmlns:a16="http://schemas.microsoft.com/office/drawing/2014/main" id="{417694D7-564C-4B5C-83EF-0E9F821509D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96943" y="2063733"/>
                        <a:ext cx="2374900" cy="1016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>
            <a:extLst>
              <a:ext uri="{FF2B5EF4-FFF2-40B4-BE49-F238E27FC236}">
                <a16:creationId xmlns:a16="http://schemas.microsoft.com/office/drawing/2014/main" id="{FAC181BA-2E5C-46DE-8CF9-E584E714EBB7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3538204726"/>
              </p:ext>
            </p:extLst>
          </p:nvPr>
        </p:nvGraphicFramePr>
        <p:xfrm>
          <a:off x="207086" y="1644249"/>
          <a:ext cx="3213101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4" name="Equation" r:id="rId10" imgW="3213000" imgH="279360" progId="Equation.DSMT4">
                  <p:embed/>
                </p:oleObj>
              </mc:Choice>
              <mc:Fallback>
                <p:oleObj name="Equation" r:id="rId10" imgW="3213000" imgH="279360" progId="Equation.DSMT4">
                  <p:embed/>
                  <p:pic>
                    <p:nvPicPr>
                      <p:cNvPr id="36" name="Object 35">
                        <a:extLst>
                          <a:ext uri="{FF2B5EF4-FFF2-40B4-BE49-F238E27FC236}">
                            <a16:creationId xmlns:a16="http://schemas.microsoft.com/office/drawing/2014/main" id="{FAC181BA-2E5C-46DE-8CF9-E584E714EBB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07086" y="1644249"/>
                        <a:ext cx="3213101" cy="27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TextBox 36">
            <a:extLst>
              <a:ext uri="{FF2B5EF4-FFF2-40B4-BE49-F238E27FC236}">
                <a16:creationId xmlns:a16="http://schemas.microsoft.com/office/drawing/2014/main" id="{5A3346E4-4746-4F04-BBD8-54F3D7B2BD48}"/>
              </a:ext>
            </a:extLst>
          </p:cNvPr>
          <p:cNvSpPr txBox="1"/>
          <p:nvPr userDrawn="1"/>
        </p:nvSpPr>
        <p:spPr>
          <a:xfrm>
            <a:off x="196827" y="3355243"/>
            <a:ext cx="4195785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600">
                <a:solidFill>
                  <a:srgbClr val="FFCDFF"/>
                </a:solidFill>
                <a:latin typeface="Segoe Print" panose="02000600000000000000" pitchFamily="2" charset="0"/>
              </a:rPr>
              <a:t>Text spanning half an example box goes in here.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B434BE7-1D67-4D73-B0E8-CC9D9FA7FFC8}"/>
              </a:ext>
            </a:extLst>
          </p:cNvPr>
          <p:cNvCxnSpPr>
            <a:cxnSpLocks/>
            <a:stCxn id="39" idx="4"/>
            <a:endCxn id="40" idx="0"/>
          </p:cNvCxnSpPr>
          <p:nvPr userDrawn="1"/>
        </p:nvCxnSpPr>
        <p:spPr>
          <a:xfrm>
            <a:off x="174626" y="760421"/>
            <a:ext cx="0" cy="41385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05763C09-9318-4D7E-8495-A1ADB9341876}"/>
              </a:ext>
            </a:extLst>
          </p:cNvPr>
          <p:cNvSpPr/>
          <p:nvPr userDrawn="1"/>
        </p:nvSpPr>
        <p:spPr>
          <a:xfrm>
            <a:off x="71203" y="553575"/>
            <a:ext cx="206846" cy="206846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" tIns="18000" rIns="0" bIns="0" rtlCol="0" anchor="ctr"/>
          <a:lstStyle/>
          <a:p>
            <a:pPr algn="ctr"/>
            <a:r>
              <a:rPr lang="en-GB" sz="1200">
                <a:solidFill>
                  <a:schemeClr val="bg1">
                    <a:lumMod val="65000"/>
                  </a:schemeClr>
                </a:solidFill>
                <a:latin typeface="Nexa Demo Light" panose="02000000000000000000" pitchFamily="50" charset="0"/>
              </a:rPr>
              <a:t>1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4350E7E1-AF9E-465C-9783-9E00A5331A0F}"/>
              </a:ext>
            </a:extLst>
          </p:cNvPr>
          <p:cNvSpPr/>
          <p:nvPr userDrawn="1"/>
        </p:nvSpPr>
        <p:spPr>
          <a:xfrm>
            <a:off x="71203" y="1174279"/>
            <a:ext cx="206846" cy="206846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" tIns="18000" rIns="0" bIns="0" rtlCol="0" anchor="ctr"/>
          <a:lstStyle/>
          <a:p>
            <a:pPr algn="ctr"/>
            <a:r>
              <a:rPr lang="en-GB" sz="1200">
                <a:solidFill>
                  <a:schemeClr val="bg1">
                    <a:lumMod val="65000"/>
                  </a:schemeClr>
                </a:solidFill>
                <a:latin typeface="Nexa Demo Light" panose="02000000000000000000" pitchFamily="50" charset="0"/>
              </a:rPr>
              <a:t>3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1C1024E3-A64C-4DE2-9480-0A5E827077DB}"/>
              </a:ext>
            </a:extLst>
          </p:cNvPr>
          <p:cNvSpPr/>
          <p:nvPr userDrawn="1"/>
        </p:nvSpPr>
        <p:spPr>
          <a:xfrm>
            <a:off x="71203" y="863927"/>
            <a:ext cx="206846" cy="206846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" tIns="18000" rIns="0" bIns="0" rtlCol="0" anchor="ctr"/>
          <a:lstStyle/>
          <a:p>
            <a:pPr algn="ctr"/>
            <a:r>
              <a:rPr lang="en-GB" sz="1200">
                <a:solidFill>
                  <a:schemeClr val="bg1">
                    <a:lumMod val="65000"/>
                  </a:schemeClr>
                </a:solidFill>
                <a:latin typeface="Nexa Demo Light" panose="02000000000000000000" pitchFamily="50" charset="0"/>
              </a:rPr>
              <a:t>2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10516B98-EEF7-4C85-88A2-B9F121A6D97C}"/>
              </a:ext>
            </a:extLst>
          </p:cNvPr>
          <p:cNvCxnSpPr>
            <a:cxnSpLocks/>
            <a:stCxn id="43" idx="3"/>
          </p:cNvCxnSpPr>
          <p:nvPr userDrawn="1"/>
        </p:nvCxnSpPr>
        <p:spPr>
          <a:xfrm>
            <a:off x="8112942" y="4401005"/>
            <a:ext cx="498475" cy="0"/>
          </a:xfrm>
          <a:prstGeom prst="line">
            <a:avLst/>
          </a:prstGeom>
          <a:ln w="28575">
            <a:solidFill>
              <a:srgbClr val="82AFFF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Rectangle 42">
            <a:extLst>
              <a:ext uri="{FF2B5EF4-FFF2-40B4-BE49-F238E27FC236}">
                <a16:creationId xmlns:a16="http://schemas.microsoft.com/office/drawing/2014/main" id="{8AED8B46-5140-44C4-A528-C8D3E308D828}"/>
              </a:ext>
            </a:extLst>
          </p:cNvPr>
          <p:cNvSpPr/>
          <p:nvPr userDrawn="1"/>
        </p:nvSpPr>
        <p:spPr>
          <a:xfrm>
            <a:off x="5181343" y="4100395"/>
            <a:ext cx="2931599" cy="601220"/>
          </a:xfrm>
          <a:prstGeom prst="rect">
            <a:avLst/>
          </a:prstGeom>
          <a:solidFill>
            <a:schemeClr val="bg1"/>
          </a:solidFill>
          <a:ln w="28575">
            <a:solidFill>
              <a:srgbClr val="82AFFF"/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1">
                <a:solidFill>
                  <a:srgbClr val="82AFFF"/>
                </a:solidFill>
                <a:latin typeface="Nexa Demo Light" panose="02000000000000000000" pitchFamily="50" charset="0"/>
              </a:rPr>
              <a:t>Blue Textbox</a:t>
            </a:r>
          </a:p>
        </p:txBody>
      </p:sp>
      <p:graphicFrame>
        <p:nvGraphicFramePr>
          <p:cNvPr id="44" name="Object 43">
            <a:extLst>
              <a:ext uri="{FF2B5EF4-FFF2-40B4-BE49-F238E27FC236}">
                <a16:creationId xmlns:a16="http://schemas.microsoft.com/office/drawing/2014/main" id="{E939F0C2-C96C-4A03-BE66-0CE0D943B908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5063087" y="903389"/>
          <a:ext cx="10033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5" name="Equation" r:id="rId12" imgW="1002960" imgH="622080" progId="Equation.DSMT4">
                  <p:embed/>
                </p:oleObj>
              </mc:Choice>
              <mc:Fallback>
                <p:oleObj name="Equation" r:id="rId12" imgW="1002960" imgH="622080" progId="Equation.DSMT4">
                  <p:embed/>
                  <p:pic>
                    <p:nvPicPr>
                      <p:cNvPr id="44" name="Object 43">
                        <a:extLst>
                          <a:ext uri="{FF2B5EF4-FFF2-40B4-BE49-F238E27FC236}">
                            <a16:creationId xmlns:a16="http://schemas.microsoft.com/office/drawing/2014/main" id="{E939F0C2-C96C-4A03-BE66-0CE0D943B9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5063087" y="903389"/>
                        <a:ext cx="1003300" cy="622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5" name="Picture 44">
            <a:extLst>
              <a:ext uri="{FF2B5EF4-FFF2-40B4-BE49-F238E27FC236}">
                <a16:creationId xmlns:a16="http://schemas.microsoft.com/office/drawing/2014/main" id="{870111B3-8075-4FD9-B3CE-F71E29042182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913" y="3934280"/>
            <a:ext cx="428625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654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349">
          <p15:clr>
            <a:srgbClr val="A4A3A4"/>
          </p15:clr>
        </p15:guide>
        <p15:guide id="2" pos="3878">
          <p15:clr>
            <a:srgbClr val="A4A3A4"/>
          </p15:clr>
        </p15:guide>
        <p15:guide id="3" pos="1882">
          <p15:clr>
            <a:srgbClr val="A4A3A4"/>
          </p15:clr>
        </p15:guide>
        <p15:guide id="4" pos="113">
          <p15:clr>
            <a:srgbClr val="A4A3A4"/>
          </p15:clr>
        </p15:guide>
        <p15:guide id="5" pos="5647">
          <p15:clr>
            <a:srgbClr val="A4A3A4"/>
          </p15:clr>
        </p15:guide>
        <p15:guide id="6" orient="horz" pos="1369">
          <p15:clr>
            <a:srgbClr val="A4A3A4"/>
          </p15:clr>
        </p15:guide>
        <p15:guide id="7" orient="horz" pos="2480" userDrawn="1">
          <p15:clr>
            <a:srgbClr val="A4A3A4"/>
          </p15:clr>
        </p15:guide>
        <p15:guide id="8" orient="horz" pos="3501">
          <p15:clr>
            <a:srgbClr val="A4A3A4"/>
          </p15:clr>
        </p15:guide>
        <p15:guide id="9" orient="horz" pos="1936">
          <p15:clr>
            <a:srgbClr val="A4A3A4"/>
          </p15:clr>
        </p15:guide>
        <p15:guide id="10" pos="2880">
          <p15:clr>
            <a:srgbClr val="F26B43"/>
          </p15:clr>
        </p15:guide>
        <p15:guide id="11" pos="998">
          <p15:clr>
            <a:srgbClr val="A4A3A4"/>
          </p15:clr>
        </p15:guide>
        <p15:guide id="12" pos="4762">
          <p15:clr>
            <a:srgbClr val="A4A3A4"/>
          </p15:clr>
        </p15:guide>
        <p15:guide id="13" orient="horz" pos="870">
          <p15:clr>
            <a:srgbClr val="A4A3A4"/>
          </p15:clr>
        </p15:guide>
        <p15:guide id="14" orient="horz" pos="2979">
          <p15:clr>
            <a:srgbClr val="A4A3A4"/>
          </p15:clr>
        </p15:guide>
        <p15:guide id="15" pos="1429">
          <p15:clr>
            <a:srgbClr val="FBAE40"/>
          </p15:clr>
        </p15:guide>
        <p15:guide id="16" pos="4332">
          <p15:clr>
            <a:srgbClr val="FBAE40"/>
          </p15:clr>
        </p15:guide>
        <p15:guide id="17" pos="2767">
          <p15:clr>
            <a:srgbClr val="A4A3A4"/>
          </p15:clr>
        </p15:guide>
        <p15:guide id="18" pos="5443" userDrawn="1">
          <p15:clr>
            <a:srgbClr val="A4A3A4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ueExa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hlinkClick r:id="" action="ppaction://noaction"/>
            <a:extLst>
              <a:ext uri="{FF2B5EF4-FFF2-40B4-BE49-F238E27FC236}">
                <a16:creationId xmlns:a16="http://schemas.microsoft.com/office/drawing/2014/main" id="{1E1F5C13-A7B4-4A99-914F-306AFB1747E2}"/>
              </a:ext>
            </a:extLst>
          </p:cNvPr>
          <p:cNvSpPr/>
          <p:nvPr userDrawn="1"/>
        </p:nvSpPr>
        <p:spPr>
          <a:xfrm>
            <a:off x="3131" y="0"/>
            <a:ext cx="387394" cy="36322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ctr"/>
            <a:endParaRPr lang="en-GB" sz="2000">
              <a:latin typeface="+mj-lt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9EB235A-67AC-42C2-B523-DD0CB6AEEE19}"/>
              </a:ext>
            </a:extLst>
          </p:cNvPr>
          <p:cNvCxnSpPr>
            <a:cxnSpLocks/>
          </p:cNvCxnSpPr>
          <p:nvPr userDrawn="1"/>
        </p:nvCxnSpPr>
        <p:spPr>
          <a:xfrm>
            <a:off x="0" y="363227"/>
            <a:ext cx="9067800" cy="0"/>
          </a:xfrm>
          <a:prstGeom prst="line">
            <a:avLst/>
          </a:prstGeom>
          <a:ln w="25400">
            <a:solidFill>
              <a:srgbClr val="FFCDFF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2" name="Right Triangle 5">
            <a:extLst>
              <a:ext uri="{FF2B5EF4-FFF2-40B4-BE49-F238E27FC236}">
                <a16:creationId xmlns:a16="http://schemas.microsoft.com/office/drawing/2014/main" id="{7E154768-90B4-4233-BCD9-2C85B936820D}"/>
              </a:ext>
            </a:extLst>
          </p:cNvPr>
          <p:cNvSpPr/>
          <p:nvPr userDrawn="1"/>
        </p:nvSpPr>
        <p:spPr>
          <a:xfrm rot="10800000">
            <a:off x="8603753" y="-11906"/>
            <a:ext cx="537116" cy="432297"/>
          </a:xfrm>
          <a:custGeom>
            <a:avLst/>
            <a:gdLst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571499 w 571499"/>
              <a:gd name="connsiteY2" fmla="*/ 557416 h 557416"/>
              <a:gd name="connsiteX3" fmla="*/ 0 w 571499"/>
              <a:gd name="connsiteY3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40041 w 571499"/>
              <a:gd name="connsiteY2" fmla="*/ 118831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81230 w 571499"/>
              <a:gd name="connsiteY2" fmla="*/ 10235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6452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11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311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157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609 w 571499"/>
              <a:gd name="connsiteY3" fmla="*/ 1190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99" h="557416">
                <a:moveTo>
                  <a:pt x="0" y="557416"/>
                </a:moveTo>
                <a:lnTo>
                  <a:pt x="0" y="0"/>
                </a:lnTo>
                <a:lnTo>
                  <a:pt x="273841" y="1378"/>
                </a:lnTo>
                <a:lnTo>
                  <a:pt x="321609" y="1190"/>
                </a:lnTo>
                <a:lnTo>
                  <a:pt x="571499" y="557416"/>
                </a:lnTo>
                <a:lnTo>
                  <a:pt x="0" y="557416"/>
                </a:lnTo>
                <a:close/>
              </a:path>
            </a:pathLst>
          </a:custGeom>
          <a:solidFill>
            <a:srgbClr val="FFCDFF"/>
          </a:solidFill>
          <a:ln w="19050">
            <a:solidFill>
              <a:srgbClr val="FFCD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en-GB" sz="2000">
              <a:latin typeface="+mj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58F4003-42EF-4A5A-9876-4FF3D19E62BF}"/>
              </a:ext>
            </a:extLst>
          </p:cNvPr>
          <p:cNvSpPr/>
          <p:nvPr userDrawn="1"/>
        </p:nvSpPr>
        <p:spPr>
          <a:xfrm>
            <a:off x="8677983" y="-12818"/>
            <a:ext cx="529909" cy="46166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0536E2DF-F29F-46D3-91F1-8A01034C16D5}" type="slidenum">
              <a:rPr lang="en-GB" sz="1800" kern="1200" cap="small" baseline="0" smtClean="0">
                <a:solidFill>
                  <a:schemeClr val="bg1"/>
                </a:solidFill>
                <a:latin typeface="Nexa Demo Light" panose="02000000000000000000" pitchFamily="50" charset="0"/>
                <a:ea typeface="+mj-ea"/>
                <a:cs typeface="+mj-cs"/>
              </a:rPr>
              <a:t>‹#›</a:t>
            </a:fld>
            <a:endParaRPr lang="en-GB" sz="1800" kern="1200" cap="small" baseline="0">
              <a:solidFill>
                <a:schemeClr val="bg1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A6CBCC-B088-4DC1-B1CC-3DF23804894A}"/>
              </a:ext>
            </a:extLst>
          </p:cNvPr>
          <p:cNvSpPr/>
          <p:nvPr userDrawn="1"/>
        </p:nvSpPr>
        <p:spPr>
          <a:xfrm>
            <a:off x="6996947" y="-12818"/>
            <a:ext cx="1876928" cy="461665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90C692C7-172F-43EB-BD1C-B5CDE00D51EC}" type="datetime1">
              <a:rPr lang="en-GB" sz="1800" kern="1200" cap="small" baseline="0" smtClean="0">
                <a:solidFill>
                  <a:srgbClr val="FFA0FF"/>
                </a:solidFill>
                <a:latin typeface="Nexa Demo Light" panose="02000000000000000000" pitchFamily="50" charset="0"/>
                <a:ea typeface="+mj-ea"/>
                <a:cs typeface="+mj-cs"/>
              </a:rPr>
              <a:t>26/03/2020</a:t>
            </a:fld>
            <a:endParaRPr lang="en-GB" sz="1800" kern="1200" cap="small" baseline="0">
              <a:solidFill>
                <a:srgbClr val="FFA0FF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15" name="Title 3">
            <a:extLst>
              <a:ext uri="{FF2B5EF4-FFF2-40B4-BE49-F238E27FC236}">
                <a16:creationId xmlns:a16="http://schemas.microsoft.com/office/drawing/2014/main" id="{A0B08A83-31FC-4007-9DF1-3C37183AF2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3075" y="-12818"/>
            <a:ext cx="6738874" cy="44447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/>
          </a:bodyPr>
          <a:lstStyle>
            <a:lvl1pPr algn="ctr">
              <a:defRPr sz="1800" b="1" cap="small" baseline="0">
                <a:solidFill>
                  <a:srgbClr val="FFA0FF"/>
                </a:solidFill>
                <a:latin typeface="Nexa Demo Light" panose="02000000000000000000" pitchFamily="50" charset="0"/>
              </a:defRPr>
            </a:lvl1pPr>
          </a:lstStyle>
          <a:p>
            <a:r>
              <a:rPr lang="en-US"/>
              <a:t>Page Heading Placeholder</a:t>
            </a:r>
            <a:endParaRPr lang="en-GB"/>
          </a:p>
        </p:txBody>
      </p:sp>
      <p:pic>
        <p:nvPicPr>
          <p:cNvPr id="23" name="Picture 22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90424BF6-4B8E-4AB6-B554-7B8ADBA41AF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rgbClr val="FFCDFF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6" y="26691"/>
            <a:ext cx="297045" cy="297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36478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349">
          <p15:clr>
            <a:srgbClr val="A4A3A4"/>
          </p15:clr>
        </p15:guide>
        <p15:guide id="2" pos="3878">
          <p15:clr>
            <a:srgbClr val="A4A3A4"/>
          </p15:clr>
        </p15:guide>
        <p15:guide id="3" pos="1882">
          <p15:clr>
            <a:srgbClr val="A4A3A4"/>
          </p15:clr>
        </p15:guide>
        <p15:guide id="4" pos="113">
          <p15:clr>
            <a:srgbClr val="A4A3A4"/>
          </p15:clr>
        </p15:guide>
        <p15:guide id="5" pos="5647">
          <p15:clr>
            <a:srgbClr val="A4A3A4"/>
          </p15:clr>
        </p15:guide>
        <p15:guide id="6" orient="horz" pos="1369">
          <p15:clr>
            <a:srgbClr val="A4A3A4"/>
          </p15:clr>
        </p15:guide>
        <p15:guide id="7" orient="horz" pos="2480">
          <p15:clr>
            <a:srgbClr val="A4A3A4"/>
          </p15:clr>
        </p15:guide>
        <p15:guide id="8" orient="horz" pos="3501">
          <p15:clr>
            <a:srgbClr val="A4A3A4"/>
          </p15:clr>
        </p15:guide>
        <p15:guide id="9" orient="horz" pos="1936">
          <p15:clr>
            <a:srgbClr val="A4A3A4"/>
          </p15:clr>
        </p15:guide>
        <p15:guide id="10" pos="2880">
          <p15:clr>
            <a:srgbClr val="F26B43"/>
          </p15:clr>
        </p15:guide>
        <p15:guide id="11" pos="998">
          <p15:clr>
            <a:srgbClr val="A4A3A4"/>
          </p15:clr>
        </p15:guide>
        <p15:guide id="12" pos="4762">
          <p15:clr>
            <a:srgbClr val="A4A3A4"/>
          </p15:clr>
        </p15:guide>
        <p15:guide id="13" orient="horz" pos="870">
          <p15:clr>
            <a:srgbClr val="A4A3A4"/>
          </p15:clr>
        </p15:guide>
        <p15:guide id="14" orient="horz" pos="2979">
          <p15:clr>
            <a:srgbClr val="A4A3A4"/>
          </p15:clr>
        </p15:guide>
        <p15:guide id="15" pos="1429">
          <p15:clr>
            <a:srgbClr val="FBAE40"/>
          </p15:clr>
        </p15:guide>
        <p15:guide id="16" pos="4332">
          <p15:clr>
            <a:srgbClr val="FBAE40"/>
          </p15:clr>
        </p15:guide>
        <p15:guide id="17" pos="2767">
          <p15:clr>
            <a:srgbClr val="A4A3A4"/>
          </p15:clr>
        </p15:guide>
        <p15:guide id="18" pos="5443">
          <p15:clr>
            <a:srgbClr val="A4A3A4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hlinkClick r:id="" action="ppaction://noaction"/>
            <a:extLst>
              <a:ext uri="{FF2B5EF4-FFF2-40B4-BE49-F238E27FC236}">
                <a16:creationId xmlns:a16="http://schemas.microsoft.com/office/drawing/2014/main" id="{23592E07-9EFF-4C16-8C49-663CC23C4662}"/>
              </a:ext>
            </a:extLst>
          </p:cNvPr>
          <p:cNvSpPr/>
          <p:nvPr userDrawn="1"/>
        </p:nvSpPr>
        <p:spPr>
          <a:xfrm>
            <a:off x="3131" y="0"/>
            <a:ext cx="387394" cy="36322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ctr"/>
            <a:endParaRPr lang="en-GB" sz="2000">
              <a:latin typeface="+mj-lt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88872DE-62A4-451C-9B19-D0A0C7FD5119}"/>
              </a:ext>
            </a:extLst>
          </p:cNvPr>
          <p:cNvCxnSpPr>
            <a:cxnSpLocks/>
          </p:cNvCxnSpPr>
          <p:nvPr userDrawn="1"/>
        </p:nvCxnSpPr>
        <p:spPr>
          <a:xfrm>
            <a:off x="0" y="363227"/>
            <a:ext cx="9067800" cy="0"/>
          </a:xfrm>
          <a:prstGeom prst="line">
            <a:avLst/>
          </a:prstGeom>
          <a:ln w="19050">
            <a:solidFill>
              <a:srgbClr val="00B050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5E2B14F6-DCE8-4A51-95D9-2F86729A94D5}"/>
              </a:ext>
            </a:extLst>
          </p:cNvPr>
          <p:cNvSpPr/>
          <p:nvPr userDrawn="1"/>
        </p:nvSpPr>
        <p:spPr>
          <a:xfrm>
            <a:off x="6996947" y="-12818"/>
            <a:ext cx="1876928" cy="461665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90C692C7-172F-43EB-BD1C-B5CDE00D51EC}" type="datetime1">
              <a:rPr lang="en-GB" sz="1800" kern="1200" cap="small" baseline="0" smtClean="0">
                <a:solidFill>
                  <a:srgbClr val="00B050"/>
                </a:solidFill>
                <a:latin typeface="Nexa Demo Light" panose="02000000000000000000" pitchFamily="50" charset="0"/>
                <a:ea typeface="+mj-ea"/>
                <a:cs typeface="+mj-cs"/>
              </a:rPr>
              <a:t>26/03/2020</a:t>
            </a:fld>
            <a:endParaRPr lang="en-GB" sz="1800" kern="1200" cap="small" baseline="0">
              <a:solidFill>
                <a:srgbClr val="00B050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32" name="Title 3">
            <a:extLst>
              <a:ext uri="{FF2B5EF4-FFF2-40B4-BE49-F238E27FC236}">
                <a16:creationId xmlns:a16="http://schemas.microsoft.com/office/drawing/2014/main" id="{46777C35-3D06-4F4A-913A-40ABC4BBB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075" y="-12818"/>
            <a:ext cx="6738874" cy="44447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/>
          </a:bodyPr>
          <a:lstStyle>
            <a:lvl1pPr algn="ctr">
              <a:defRPr sz="1800" b="1" cap="small" baseline="0">
                <a:solidFill>
                  <a:srgbClr val="00B050"/>
                </a:solidFill>
                <a:latin typeface="Nexa Demo Light" panose="02000000000000000000" pitchFamily="50" charset="0"/>
              </a:defRPr>
            </a:lvl1pPr>
          </a:lstStyle>
          <a:p>
            <a:endParaRPr lang="en-GB"/>
          </a:p>
        </p:txBody>
      </p:sp>
      <p:pic>
        <p:nvPicPr>
          <p:cNvPr id="33" name="Picture 32">
            <a:hlinkClick r:id="" action="ppaction://noaction"/>
            <a:extLst>
              <a:ext uri="{FF2B5EF4-FFF2-40B4-BE49-F238E27FC236}">
                <a16:creationId xmlns:a16="http://schemas.microsoft.com/office/drawing/2014/main" id="{F4178FCB-D300-4C0B-806F-3AA8FB5ECB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6" y="26691"/>
            <a:ext cx="297045" cy="297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" name="Right Triangle 5">
            <a:extLst>
              <a:ext uri="{FF2B5EF4-FFF2-40B4-BE49-F238E27FC236}">
                <a16:creationId xmlns:a16="http://schemas.microsoft.com/office/drawing/2014/main" id="{62C4A6DA-C6F7-40F1-A974-A63530B00074}"/>
              </a:ext>
            </a:extLst>
          </p:cNvPr>
          <p:cNvSpPr/>
          <p:nvPr userDrawn="1"/>
        </p:nvSpPr>
        <p:spPr>
          <a:xfrm rot="10800000">
            <a:off x="8603753" y="-11906"/>
            <a:ext cx="537116" cy="432297"/>
          </a:xfrm>
          <a:custGeom>
            <a:avLst/>
            <a:gdLst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571499 w 571499"/>
              <a:gd name="connsiteY2" fmla="*/ 557416 h 557416"/>
              <a:gd name="connsiteX3" fmla="*/ 0 w 571499"/>
              <a:gd name="connsiteY3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40041 w 571499"/>
              <a:gd name="connsiteY2" fmla="*/ 118831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81230 w 571499"/>
              <a:gd name="connsiteY2" fmla="*/ 10235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6452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11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311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157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609 w 571499"/>
              <a:gd name="connsiteY3" fmla="*/ 1190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99" h="557416">
                <a:moveTo>
                  <a:pt x="0" y="557416"/>
                </a:moveTo>
                <a:lnTo>
                  <a:pt x="0" y="0"/>
                </a:lnTo>
                <a:lnTo>
                  <a:pt x="273841" y="1378"/>
                </a:lnTo>
                <a:lnTo>
                  <a:pt x="321609" y="1190"/>
                </a:lnTo>
                <a:lnTo>
                  <a:pt x="571499" y="557416"/>
                </a:lnTo>
                <a:lnTo>
                  <a:pt x="0" y="557416"/>
                </a:lnTo>
                <a:close/>
              </a:path>
            </a:pathLst>
          </a:custGeom>
          <a:solidFill>
            <a:srgbClr val="00B050"/>
          </a:solidFill>
          <a:ln w="19050"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en-GB" sz="2000">
              <a:solidFill>
                <a:srgbClr val="89C167"/>
              </a:solidFill>
              <a:latin typeface="+mj-lt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F4AE06D-4169-42E9-863D-135E4D456811}"/>
              </a:ext>
            </a:extLst>
          </p:cNvPr>
          <p:cNvSpPr/>
          <p:nvPr userDrawn="1"/>
        </p:nvSpPr>
        <p:spPr>
          <a:xfrm>
            <a:off x="8677983" y="-12818"/>
            <a:ext cx="529909" cy="46166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0536E2DF-F29F-46D3-91F1-8A01034C16D5}" type="slidenum">
              <a:rPr lang="en-GB" sz="1800" kern="1200" cap="small" baseline="0" smtClean="0">
                <a:solidFill>
                  <a:schemeClr val="bg1"/>
                </a:solidFill>
                <a:latin typeface="Nexa Demo Light" panose="02000000000000000000" pitchFamily="50" charset="0"/>
                <a:ea typeface="+mj-ea"/>
                <a:cs typeface="+mj-cs"/>
              </a:rPr>
              <a:t>‹#›</a:t>
            </a:fld>
            <a:endParaRPr lang="en-GB" sz="1800" kern="1200" cap="small" baseline="0">
              <a:solidFill>
                <a:schemeClr val="bg1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51" name="Rectangle 50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A0E9B708-D022-4C3A-92B3-7F02EABA482C}"/>
              </a:ext>
            </a:extLst>
          </p:cNvPr>
          <p:cNvSpPr/>
          <p:nvPr userDrawn="1"/>
        </p:nvSpPr>
        <p:spPr>
          <a:xfrm>
            <a:off x="8133672" y="5172675"/>
            <a:ext cx="410588" cy="48953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GB" sz="2000">
              <a:latin typeface="+mj-lt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C36AF917-A493-40B9-AE02-A31D7E3FED87}"/>
              </a:ext>
            </a:extLst>
          </p:cNvPr>
          <p:cNvSpPr/>
          <p:nvPr userDrawn="1"/>
        </p:nvSpPr>
        <p:spPr>
          <a:xfrm>
            <a:off x="8135650" y="5201082"/>
            <a:ext cx="410586" cy="42020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  <a:alpha val="80000"/>
                </a:schemeClr>
              </a:gs>
              <a:gs pos="43000">
                <a:srgbClr val="00B050"/>
              </a:gs>
            </a:gsLst>
            <a:lin ang="2700000" scaled="1"/>
            <a:tileRect/>
          </a:gradFill>
          <a:ln w="6350"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lvl="0" algn="ctr"/>
            <a:endParaRPr lang="en-GB" sz="200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54" name="Picture 4" descr="http://chittagongit.com/images/arrow-image-icon/arrow-image-icon-10.jpg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286EA910-BAB0-49B1-879D-05F7A590B89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192553" y="5264537"/>
            <a:ext cx="296781" cy="29678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Rectangle 5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EBBC9C0-4A26-4983-8A17-A1CB9423ABCE}"/>
              </a:ext>
            </a:extLst>
          </p:cNvPr>
          <p:cNvSpPr/>
          <p:nvPr userDrawn="1"/>
        </p:nvSpPr>
        <p:spPr>
          <a:xfrm>
            <a:off x="8604743" y="5172675"/>
            <a:ext cx="410588" cy="48953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GB" sz="2000">
              <a:latin typeface="+mj-lt"/>
            </a:endParaRPr>
          </a:p>
        </p:txBody>
      </p:sp>
      <p:sp>
        <p:nvSpPr>
          <p:cNvPr id="56" name="Oval 5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D8C6CF5-1FF3-4C14-82D9-AD8F29D6A817}"/>
              </a:ext>
            </a:extLst>
          </p:cNvPr>
          <p:cNvSpPr/>
          <p:nvPr userDrawn="1"/>
        </p:nvSpPr>
        <p:spPr>
          <a:xfrm rot="10800000">
            <a:off x="8604744" y="5200544"/>
            <a:ext cx="410587" cy="420207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  <a:alpha val="80000"/>
                </a:schemeClr>
              </a:gs>
              <a:gs pos="43000">
                <a:srgbClr val="00B050"/>
              </a:gs>
            </a:gsLst>
            <a:lin ang="2700000" scaled="1"/>
            <a:tileRect/>
          </a:gradFill>
          <a:ln w="6350"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lvl="0" algn="ctr"/>
            <a:endParaRPr lang="en-GB" sz="200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57" name="Picture 4" descr="http://chittagongit.com/images/arrow-image-icon/arrow-image-icon-10.jpg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A538583-13FA-431C-A09E-D08080C67DC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1646" y="5260514"/>
            <a:ext cx="296782" cy="2967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5955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349">
          <p15:clr>
            <a:srgbClr val="A4A3A4"/>
          </p15:clr>
        </p15:guide>
        <p15:guide id="2" pos="3810" userDrawn="1">
          <p15:clr>
            <a:srgbClr val="5ACBF0"/>
          </p15:clr>
        </p15:guide>
        <p15:guide id="3" pos="1950" userDrawn="1">
          <p15:clr>
            <a:srgbClr val="5ACBF0"/>
          </p15:clr>
        </p15:guide>
        <p15:guide id="4" pos="113">
          <p15:clr>
            <a:srgbClr val="A4A3A4"/>
          </p15:clr>
        </p15:guide>
        <p15:guide id="5" pos="5647">
          <p15:clr>
            <a:srgbClr val="A4A3A4"/>
          </p15:clr>
        </p15:guide>
        <p15:guide id="6" orient="horz" pos="1369">
          <p15:clr>
            <a:srgbClr val="A4A3A4"/>
          </p15:clr>
        </p15:guide>
        <p15:guide id="7" orient="horz" pos="2458">
          <p15:clr>
            <a:srgbClr val="A4A3A4"/>
          </p15:clr>
        </p15:guide>
        <p15:guide id="8" orient="horz" pos="3501">
          <p15:clr>
            <a:srgbClr val="A4A3A4"/>
          </p15:clr>
        </p15:guide>
        <p15:guide id="9" orient="horz" pos="1936">
          <p15:clr>
            <a:srgbClr val="A4A3A4"/>
          </p15:clr>
        </p15:guide>
        <p15:guide id="10" pos="2880" userDrawn="1">
          <p15:clr>
            <a:srgbClr val="FBAE40"/>
          </p15:clr>
        </p15:guide>
        <p15:guide id="11" pos="1020">
          <p15:clr>
            <a:srgbClr val="A4A3A4"/>
          </p15:clr>
        </p15:guide>
        <p15:guide id="12" pos="4740">
          <p15:clr>
            <a:srgbClr val="A4A3A4"/>
          </p15:clr>
        </p15:guide>
        <p15:guide id="13" orient="horz" pos="870">
          <p15:clr>
            <a:srgbClr val="A4A3A4"/>
          </p15:clr>
        </p15:guide>
        <p15:guide id="14" orient="horz" pos="2979">
          <p15:clr>
            <a:srgbClr val="A4A3A4"/>
          </p15:clr>
        </p15:guide>
        <p15:guide id="15" pos="1429" userDrawn="1">
          <p15:clr>
            <a:srgbClr val="FBAE40"/>
          </p15:clr>
        </p15:guide>
        <p15:guide id="16" pos="4332">
          <p15:clr>
            <a:srgbClr val="FBAE40"/>
          </p15:clr>
        </p15:guide>
        <p15:guide id="17" pos="2767">
          <p15:clr>
            <a:srgbClr val="A4A3A4"/>
          </p15:clr>
        </p15:guide>
        <p15:guide id="18" pos="2993">
          <p15:clr>
            <a:srgbClr val="A4A3A4"/>
          </p15:clr>
        </p15:guide>
        <p15:guide id="19" pos="340" userDrawn="1">
          <p15:clr>
            <a:srgbClr val="C35EA4"/>
          </p15:clr>
        </p15:guide>
        <p15:guide id="20" pos="3220" userDrawn="1">
          <p15:clr>
            <a:srgbClr val="C35EA4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hlinkClick r:id="" action="ppaction://noaction"/>
            <a:extLst>
              <a:ext uri="{FF2B5EF4-FFF2-40B4-BE49-F238E27FC236}">
                <a16:creationId xmlns:a16="http://schemas.microsoft.com/office/drawing/2014/main" id="{5707C765-14B7-43C9-82BA-6D4FC2ADFF06}"/>
              </a:ext>
            </a:extLst>
          </p:cNvPr>
          <p:cNvSpPr/>
          <p:nvPr userDrawn="1"/>
        </p:nvSpPr>
        <p:spPr>
          <a:xfrm>
            <a:off x="3131" y="0"/>
            <a:ext cx="387394" cy="36322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ctr"/>
            <a:endParaRPr lang="en-GB" sz="2000">
              <a:latin typeface="+mj-lt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D2BE385-20A0-4271-A2E0-E77EC655E0D7}"/>
              </a:ext>
            </a:extLst>
          </p:cNvPr>
          <p:cNvCxnSpPr>
            <a:cxnSpLocks/>
          </p:cNvCxnSpPr>
          <p:nvPr userDrawn="1"/>
        </p:nvCxnSpPr>
        <p:spPr>
          <a:xfrm>
            <a:off x="0" y="363227"/>
            <a:ext cx="9067800" cy="0"/>
          </a:xfrm>
          <a:prstGeom prst="line">
            <a:avLst/>
          </a:prstGeom>
          <a:ln w="19050">
            <a:gradFill flip="none" rotWithShape="1">
              <a:gsLst>
                <a:gs pos="46000">
                  <a:srgbClr val="82AFFF"/>
                </a:gs>
                <a:gs pos="47000">
                  <a:srgbClr val="FFCDFF"/>
                </a:gs>
              </a:gsLst>
              <a:lin ang="0" scaled="1"/>
              <a:tileRect/>
            </a:gra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8" name="Right Triangle 5">
            <a:extLst>
              <a:ext uri="{FF2B5EF4-FFF2-40B4-BE49-F238E27FC236}">
                <a16:creationId xmlns:a16="http://schemas.microsoft.com/office/drawing/2014/main" id="{E79B1728-1C38-45A1-BCA9-F4BFDA23C95C}"/>
              </a:ext>
            </a:extLst>
          </p:cNvPr>
          <p:cNvSpPr/>
          <p:nvPr userDrawn="1"/>
        </p:nvSpPr>
        <p:spPr>
          <a:xfrm rot="10800000">
            <a:off x="8603753" y="-11906"/>
            <a:ext cx="537116" cy="432297"/>
          </a:xfrm>
          <a:custGeom>
            <a:avLst/>
            <a:gdLst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571499 w 571499"/>
              <a:gd name="connsiteY2" fmla="*/ 557416 h 557416"/>
              <a:gd name="connsiteX3" fmla="*/ 0 w 571499"/>
              <a:gd name="connsiteY3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40041 w 571499"/>
              <a:gd name="connsiteY2" fmla="*/ 118831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81230 w 571499"/>
              <a:gd name="connsiteY2" fmla="*/ 10235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6452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11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311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157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609 w 571499"/>
              <a:gd name="connsiteY3" fmla="*/ 1190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99" h="557416">
                <a:moveTo>
                  <a:pt x="0" y="557416"/>
                </a:moveTo>
                <a:lnTo>
                  <a:pt x="0" y="0"/>
                </a:lnTo>
                <a:lnTo>
                  <a:pt x="273841" y="1378"/>
                </a:lnTo>
                <a:lnTo>
                  <a:pt x="321609" y="1190"/>
                </a:lnTo>
                <a:lnTo>
                  <a:pt x="571499" y="557416"/>
                </a:lnTo>
                <a:lnTo>
                  <a:pt x="0" y="557416"/>
                </a:lnTo>
                <a:close/>
              </a:path>
            </a:pathLst>
          </a:custGeom>
          <a:solidFill>
            <a:srgbClr val="FFCDFF"/>
          </a:solidFill>
          <a:ln w="190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en-GB" sz="2000">
              <a:solidFill>
                <a:srgbClr val="89C167"/>
              </a:solidFill>
              <a:latin typeface="+mj-lt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68240B6-A4D3-470B-A33D-82D6D3CAE26D}"/>
              </a:ext>
            </a:extLst>
          </p:cNvPr>
          <p:cNvSpPr/>
          <p:nvPr userDrawn="1"/>
        </p:nvSpPr>
        <p:spPr>
          <a:xfrm>
            <a:off x="8677983" y="-12818"/>
            <a:ext cx="529909" cy="46166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0536E2DF-F29F-46D3-91F1-8A01034C16D5}" type="slidenum">
              <a:rPr lang="en-GB" sz="1800" kern="1200" cap="small" baseline="0" smtClean="0">
                <a:solidFill>
                  <a:schemeClr val="bg1"/>
                </a:solidFill>
                <a:latin typeface="Nexa Demo Light" panose="02000000000000000000" pitchFamily="50" charset="0"/>
                <a:ea typeface="+mj-ea"/>
                <a:cs typeface="+mj-cs"/>
              </a:rPr>
              <a:t>‹#›</a:t>
            </a:fld>
            <a:endParaRPr lang="en-GB" sz="1800" kern="1200" cap="small" baseline="0">
              <a:solidFill>
                <a:schemeClr val="bg1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E82F2B9-E61B-4415-B5EA-26FC853BCC66}"/>
              </a:ext>
            </a:extLst>
          </p:cNvPr>
          <p:cNvSpPr/>
          <p:nvPr userDrawn="1"/>
        </p:nvSpPr>
        <p:spPr>
          <a:xfrm>
            <a:off x="6996947" y="-12818"/>
            <a:ext cx="1876928" cy="461665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90C692C7-172F-43EB-BD1C-B5CDE00D51EC}" type="datetime1">
              <a:rPr lang="en-GB" sz="1800" kern="1200" cap="small" baseline="0" smtClean="0">
                <a:solidFill>
                  <a:srgbClr val="FFA0FF"/>
                </a:solidFill>
                <a:latin typeface="Nexa Demo Light" panose="02000000000000000000" pitchFamily="50" charset="0"/>
                <a:ea typeface="+mj-ea"/>
                <a:cs typeface="+mj-cs"/>
              </a:rPr>
              <a:t>26/03/2020</a:t>
            </a:fld>
            <a:endParaRPr lang="en-GB" sz="1800" kern="1200" cap="small" baseline="0">
              <a:solidFill>
                <a:srgbClr val="FFA0FF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21" name="Title 3">
            <a:extLst>
              <a:ext uri="{FF2B5EF4-FFF2-40B4-BE49-F238E27FC236}">
                <a16:creationId xmlns:a16="http://schemas.microsoft.com/office/drawing/2014/main" id="{C20B77C5-2AA3-4B70-9DF5-5EE810BF03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3075" y="-12818"/>
            <a:ext cx="6738874" cy="44447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/>
          </a:bodyPr>
          <a:lstStyle>
            <a:lvl1pPr algn="ctr">
              <a:defRPr sz="1800" b="1" cap="small" baseline="0">
                <a:solidFill>
                  <a:srgbClr val="82AFFF"/>
                </a:solidFill>
                <a:latin typeface="Nexa Demo Light" panose="02000000000000000000" pitchFamily="50" charset="0"/>
              </a:defRPr>
            </a:lvl1pPr>
          </a:lstStyle>
          <a:p>
            <a:r>
              <a:rPr lang="en-US"/>
              <a:t>Page Heading Placeholder</a:t>
            </a:r>
            <a:endParaRPr lang="en-GB"/>
          </a:p>
        </p:txBody>
      </p:sp>
      <p:pic>
        <p:nvPicPr>
          <p:cNvPr id="23" name="Picture 22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9C3F4E82-DC94-4231-9350-A5F2DE405AC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chemeClr val="accent5">
                <a:lumMod val="7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6" y="26691"/>
            <a:ext cx="297045" cy="297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4" name="Rectangle 23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AD51CADF-2340-4BB3-BDF1-A47D451FB8ED}"/>
              </a:ext>
            </a:extLst>
          </p:cNvPr>
          <p:cNvSpPr/>
          <p:nvPr userDrawn="1"/>
        </p:nvSpPr>
        <p:spPr>
          <a:xfrm>
            <a:off x="8133672" y="5176698"/>
            <a:ext cx="410588" cy="48953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GB" sz="2000">
              <a:latin typeface="+mj-lt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1AEF4CD-2802-41AB-AE50-EDD2EC95CF50}"/>
              </a:ext>
            </a:extLst>
          </p:cNvPr>
          <p:cNvGrpSpPr/>
          <p:nvPr userDrawn="1"/>
        </p:nvGrpSpPr>
        <p:grpSpPr>
          <a:xfrm>
            <a:off x="8135650" y="5205105"/>
            <a:ext cx="410586" cy="420206"/>
            <a:chOff x="8135650" y="6391145"/>
            <a:chExt cx="410586" cy="420206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094B635C-127B-4FB4-9C1C-463592DAF152}"/>
                </a:ext>
              </a:extLst>
            </p:cNvPr>
            <p:cNvSpPr/>
            <p:nvPr userDrawn="1"/>
          </p:nvSpPr>
          <p:spPr>
            <a:xfrm>
              <a:off x="8135650" y="6391145"/>
              <a:ext cx="410586" cy="42020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  <a:alpha val="80000"/>
                  </a:schemeClr>
                </a:gs>
                <a:gs pos="43000">
                  <a:srgbClr val="82AFFF"/>
                </a:gs>
              </a:gsLst>
              <a:lin ang="2700000" scaled="1"/>
              <a:tileRect/>
            </a:gradFill>
            <a:ln w="6350">
              <a:noFill/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spAutoFit/>
            </a:bodyPr>
            <a:lstStyle/>
            <a:p>
              <a:pPr lvl="0" algn="ctr"/>
              <a:endParaRPr lang="en-GB" sz="2000">
                <a:solidFill>
                  <a:schemeClr val="tx1"/>
                </a:solidFill>
                <a:latin typeface="+mj-lt"/>
              </a:endParaRPr>
            </a:p>
          </p:txBody>
        </p:sp>
        <p:pic>
          <p:nvPicPr>
            <p:cNvPr id="27" name="Picture 4" descr="http://chittagongit.com/images/arrow-image-icon/arrow-image-icon-10.jpg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B15C5A67-4BAB-4330-AD73-48B79CE02B94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8192553" y="6454600"/>
              <a:ext cx="296781" cy="29678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242F112-D708-44A6-BD95-E3137559F33F}"/>
              </a:ext>
            </a:extLst>
          </p:cNvPr>
          <p:cNvGrpSpPr/>
          <p:nvPr userDrawn="1"/>
        </p:nvGrpSpPr>
        <p:grpSpPr>
          <a:xfrm>
            <a:off x="8604743" y="5176698"/>
            <a:ext cx="410588" cy="489534"/>
            <a:chOff x="8604743" y="6362738"/>
            <a:chExt cx="410588" cy="489534"/>
          </a:xfrm>
        </p:grpSpPr>
        <p:sp>
          <p:nvSpPr>
            <p:cNvPr id="29" name="Rectangle 28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B9831CEE-FF1C-4F67-9664-0B33FB8772AF}"/>
                </a:ext>
              </a:extLst>
            </p:cNvPr>
            <p:cNvSpPr/>
            <p:nvPr userDrawn="1"/>
          </p:nvSpPr>
          <p:spPr>
            <a:xfrm>
              <a:off x="8604743" y="6362738"/>
              <a:ext cx="410588" cy="48953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endParaRPr lang="en-GB" sz="2000">
                <a:latin typeface="+mj-lt"/>
              </a:endParaRPr>
            </a:p>
          </p:txBody>
        </p:sp>
        <p:sp>
          <p:nvSpPr>
            <p:cNvPr id="30" name="Oval 29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F5AFFC79-693E-4AC4-A44C-BF2A94A37C74}"/>
                </a:ext>
              </a:extLst>
            </p:cNvPr>
            <p:cNvSpPr/>
            <p:nvPr userDrawn="1"/>
          </p:nvSpPr>
          <p:spPr>
            <a:xfrm rot="10800000">
              <a:off x="8604744" y="6390607"/>
              <a:ext cx="410587" cy="420207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  <a:alpha val="80000"/>
                  </a:schemeClr>
                </a:gs>
                <a:gs pos="43000">
                  <a:srgbClr val="FFCDFF"/>
                </a:gs>
              </a:gsLst>
              <a:lin ang="2700000" scaled="1"/>
              <a:tileRect/>
            </a:gradFill>
            <a:ln w="6350">
              <a:noFill/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spAutoFit/>
            </a:bodyPr>
            <a:lstStyle/>
            <a:p>
              <a:pPr lvl="0" algn="ctr"/>
              <a:endParaRPr lang="en-GB" sz="2000">
                <a:solidFill>
                  <a:schemeClr val="tx1"/>
                </a:solidFill>
                <a:latin typeface="+mj-lt"/>
              </a:endParaRPr>
            </a:p>
          </p:txBody>
        </p:sp>
        <p:pic>
          <p:nvPicPr>
            <p:cNvPr id="31" name="Picture 4" descr="http://chittagongit.com/images/arrow-image-icon/arrow-image-icon-10.jpg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AAD711AC-1961-479B-8EB2-3CCCE5B98675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61646" y="6450577"/>
              <a:ext cx="296782" cy="29678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277293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349">
          <p15:clr>
            <a:srgbClr val="A4A3A4"/>
          </p15:clr>
        </p15:guide>
        <p15:guide id="2" pos="3878" userDrawn="1">
          <p15:clr>
            <a:srgbClr val="A4A3A4"/>
          </p15:clr>
        </p15:guide>
        <p15:guide id="3" pos="1950">
          <p15:clr>
            <a:srgbClr val="A4A3A4"/>
          </p15:clr>
        </p15:guide>
        <p15:guide id="4" pos="90">
          <p15:clr>
            <a:srgbClr val="A4A3A4"/>
          </p15:clr>
        </p15:guide>
        <p15:guide id="5" pos="5670" userDrawn="1">
          <p15:clr>
            <a:srgbClr val="A4A3A4"/>
          </p15:clr>
        </p15:guide>
        <p15:guide id="6" orient="horz" pos="1392">
          <p15:clr>
            <a:srgbClr val="A4A3A4"/>
          </p15:clr>
        </p15:guide>
        <p15:guide id="7" orient="horz" pos="2458">
          <p15:clr>
            <a:srgbClr val="A4A3A4"/>
          </p15:clr>
        </p15:guide>
        <p15:guide id="8" orient="horz" pos="3501">
          <p15:clr>
            <a:srgbClr val="A4A3A4"/>
          </p15:clr>
        </p15:guide>
        <p15:guide id="9" orient="horz" pos="1936">
          <p15:clr>
            <a:srgbClr val="A4A3A4"/>
          </p15:clr>
        </p15:guide>
        <p15:guide id="10" pos="2880">
          <p15:clr>
            <a:srgbClr val="A4A3A4"/>
          </p15:clr>
        </p15:guide>
        <p15:guide id="11" orient="horz" pos="870" userDrawn="1">
          <p15:clr>
            <a:srgbClr val="A4A3A4"/>
          </p15:clr>
        </p15:guide>
        <p15:guide id="12" orient="horz" pos="2979" userDrawn="1">
          <p15:clr>
            <a:srgbClr val="A4A3A4"/>
          </p15:clr>
        </p15:guide>
        <p15:guide id="13" pos="1020" userDrawn="1">
          <p15:clr>
            <a:srgbClr val="A4A3A4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hlinkClick r:id="" action="ppaction://noaction"/>
            <a:extLst>
              <a:ext uri="{FF2B5EF4-FFF2-40B4-BE49-F238E27FC236}">
                <a16:creationId xmlns:a16="http://schemas.microsoft.com/office/drawing/2014/main" id="{1DCBF685-BF4D-4311-8A1A-5DE32A8947F7}"/>
              </a:ext>
            </a:extLst>
          </p:cNvPr>
          <p:cNvSpPr/>
          <p:nvPr userDrawn="1"/>
        </p:nvSpPr>
        <p:spPr>
          <a:xfrm>
            <a:off x="3131" y="0"/>
            <a:ext cx="387394" cy="36322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ctr"/>
            <a:endParaRPr lang="en-GB" sz="2000">
              <a:latin typeface="+mj-lt"/>
            </a:endParaRPr>
          </a:p>
        </p:txBody>
      </p:sp>
      <p:sp>
        <p:nvSpPr>
          <p:cNvPr id="10" name="Rectangle 9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90E0A9DE-1BAA-467D-B427-025B9D1B8E3F}"/>
              </a:ext>
            </a:extLst>
          </p:cNvPr>
          <p:cNvSpPr/>
          <p:nvPr userDrawn="1"/>
        </p:nvSpPr>
        <p:spPr>
          <a:xfrm>
            <a:off x="8133672" y="5172675"/>
            <a:ext cx="410588" cy="48953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GB" sz="2000">
              <a:latin typeface="+mj-lt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3A5C6B3-2D7A-4571-A3FD-61CEF749FC5C}"/>
              </a:ext>
            </a:extLst>
          </p:cNvPr>
          <p:cNvCxnSpPr>
            <a:cxnSpLocks/>
          </p:cNvCxnSpPr>
          <p:nvPr userDrawn="1"/>
        </p:nvCxnSpPr>
        <p:spPr>
          <a:xfrm>
            <a:off x="0" y="363227"/>
            <a:ext cx="9067800" cy="0"/>
          </a:xfrm>
          <a:prstGeom prst="line">
            <a:avLst/>
          </a:prstGeom>
          <a:ln w="19050">
            <a:solidFill>
              <a:schemeClr val="accent2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2" name="Right Triangle 5">
            <a:extLst>
              <a:ext uri="{FF2B5EF4-FFF2-40B4-BE49-F238E27FC236}">
                <a16:creationId xmlns:a16="http://schemas.microsoft.com/office/drawing/2014/main" id="{A361010B-6007-423D-957F-8992BF89358E}"/>
              </a:ext>
            </a:extLst>
          </p:cNvPr>
          <p:cNvSpPr/>
          <p:nvPr userDrawn="1"/>
        </p:nvSpPr>
        <p:spPr>
          <a:xfrm rot="10800000">
            <a:off x="8603753" y="-11906"/>
            <a:ext cx="537116" cy="432297"/>
          </a:xfrm>
          <a:custGeom>
            <a:avLst/>
            <a:gdLst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571499 w 571499"/>
              <a:gd name="connsiteY2" fmla="*/ 557416 h 557416"/>
              <a:gd name="connsiteX3" fmla="*/ 0 w 571499"/>
              <a:gd name="connsiteY3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40041 w 571499"/>
              <a:gd name="connsiteY2" fmla="*/ 118831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81230 w 571499"/>
              <a:gd name="connsiteY2" fmla="*/ 10235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6452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11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311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157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609 w 571499"/>
              <a:gd name="connsiteY3" fmla="*/ 1190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99" h="557416">
                <a:moveTo>
                  <a:pt x="0" y="557416"/>
                </a:moveTo>
                <a:lnTo>
                  <a:pt x="0" y="0"/>
                </a:lnTo>
                <a:lnTo>
                  <a:pt x="273841" y="1378"/>
                </a:lnTo>
                <a:lnTo>
                  <a:pt x="321609" y="1190"/>
                </a:lnTo>
                <a:lnTo>
                  <a:pt x="571499" y="557416"/>
                </a:lnTo>
                <a:lnTo>
                  <a:pt x="0" y="557416"/>
                </a:lnTo>
                <a:close/>
              </a:path>
            </a:pathLst>
          </a:custGeom>
          <a:solidFill>
            <a:schemeClr val="accent2"/>
          </a:solidFill>
          <a:ln w="1905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en-GB" sz="20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3B2843B-F92A-4F71-9DAD-1999CF07163B}"/>
              </a:ext>
            </a:extLst>
          </p:cNvPr>
          <p:cNvSpPr/>
          <p:nvPr userDrawn="1"/>
        </p:nvSpPr>
        <p:spPr>
          <a:xfrm>
            <a:off x="8677983" y="-12818"/>
            <a:ext cx="529909" cy="46166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0536E2DF-F29F-46D3-91F1-8A01034C16D5}" type="slidenum">
              <a:rPr lang="en-GB" sz="1800" kern="1200" cap="small" baseline="0" smtClean="0">
                <a:solidFill>
                  <a:schemeClr val="bg1"/>
                </a:solidFill>
                <a:latin typeface="Nexa Demo Light" panose="02000000000000000000" pitchFamily="50" charset="0"/>
                <a:ea typeface="+mj-ea"/>
                <a:cs typeface="+mj-cs"/>
              </a:rPr>
              <a:t>‹#›</a:t>
            </a:fld>
            <a:endParaRPr lang="en-GB" sz="1800" kern="1200" cap="small" baseline="0">
              <a:solidFill>
                <a:schemeClr val="bg1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5A241BA-0801-4FBB-8AEF-D02534A6998B}"/>
              </a:ext>
            </a:extLst>
          </p:cNvPr>
          <p:cNvSpPr/>
          <p:nvPr userDrawn="1"/>
        </p:nvSpPr>
        <p:spPr>
          <a:xfrm>
            <a:off x="6996947" y="-12818"/>
            <a:ext cx="1876928" cy="461665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90C692C7-172F-43EB-BD1C-B5CDE00D51EC}" type="datetime1">
              <a:rPr lang="en-GB" sz="1800" kern="1200" cap="small" baseline="0" smtClean="0">
                <a:solidFill>
                  <a:schemeClr val="accent2"/>
                </a:solidFill>
                <a:latin typeface="Nexa Demo Light" panose="02000000000000000000" pitchFamily="50" charset="0"/>
                <a:ea typeface="+mj-ea"/>
                <a:cs typeface="+mj-cs"/>
              </a:rPr>
              <a:t>26/03/2020</a:t>
            </a:fld>
            <a:endParaRPr lang="en-GB" sz="1800" kern="1200" cap="small" baseline="0">
              <a:solidFill>
                <a:schemeClr val="accent2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15" name="Title 3">
            <a:extLst>
              <a:ext uri="{FF2B5EF4-FFF2-40B4-BE49-F238E27FC236}">
                <a16:creationId xmlns:a16="http://schemas.microsoft.com/office/drawing/2014/main" id="{FC5389B7-8298-496B-8E55-EE601CBC6C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3075" y="-12818"/>
            <a:ext cx="6738874" cy="44447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/>
          </a:bodyPr>
          <a:lstStyle>
            <a:lvl1pPr algn="ctr">
              <a:defRPr sz="1800" b="1" cap="small" baseline="0">
                <a:solidFill>
                  <a:schemeClr val="accent2"/>
                </a:solidFill>
                <a:latin typeface="Nexa Demo Light" panose="02000000000000000000" pitchFamily="50" charset="0"/>
              </a:defRPr>
            </a:lvl1pPr>
          </a:lstStyle>
          <a:p>
            <a:r>
              <a:rPr lang="en-US"/>
              <a:t>Page Heading Placeholder</a:t>
            </a:r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08E636F-A52B-44EF-9DD0-76F2769EB3EA}"/>
              </a:ext>
            </a:extLst>
          </p:cNvPr>
          <p:cNvSpPr/>
          <p:nvPr userDrawn="1"/>
        </p:nvSpPr>
        <p:spPr>
          <a:xfrm>
            <a:off x="8135650" y="5201082"/>
            <a:ext cx="410586" cy="42020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  <a:alpha val="80000"/>
                </a:schemeClr>
              </a:gs>
              <a:gs pos="43000">
                <a:schemeClr val="accent2"/>
              </a:gs>
            </a:gsLst>
            <a:lin ang="2700000" scaled="1"/>
            <a:tileRect/>
          </a:gradFill>
          <a:ln w="6350"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lvl="0" algn="ctr"/>
            <a:endParaRPr lang="en-GB" sz="200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7" name="Picture 4" descr="http://chittagongit.com/images/arrow-image-icon/arrow-image-icon-10.jpg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748C4646-E701-4D08-BDAC-052FEC6BCCD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192553" y="5264537"/>
            <a:ext cx="296781" cy="29678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496A162-AE5D-496E-80BC-13FC9608BB44}"/>
              </a:ext>
            </a:extLst>
          </p:cNvPr>
          <p:cNvSpPr/>
          <p:nvPr userDrawn="1"/>
        </p:nvSpPr>
        <p:spPr>
          <a:xfrm>
            <a:off x="8604743" y="5172675"/>
            <a:ext cx="410588" cy="48953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GB" sz="2000">
              <a:latin typeface="+mj-lt"/>
            </a:endParaRPr>
          </a:p>
        </p:txBody>
      </p:sp>
      <p:sp>
        <p:nvSpPr>
          <p:cNvPr id="19" name="Oval 1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B0E3E39-2308-4DF1-BCB1-816A438073C4}"/>
              </a:ext>
            </a:extLst>
          </p:cNvPr>
          <p:cNvSpPr/>
          <p:nvPr userDrawn="1"/>
        </p:nvSpPr>
        <p:spPr>
          <a:xfrm rot="10800000">
            <a:off x="8604744" y="5200544"/>
            <a:ext cx="410587" cy="420207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  <a:alpha val="80000"/>
                </a:schemeClr>
              </a:gs>
              <a:gs pos="43000">
                <a:schemeClr val="accent2"/>
              </a:gs>
            </a:gsLst>
            <a:lin ang="2700000" scaled="1"/>
            <a:tileRect/>
          </a:gradFill>
          <a:ln w="6350"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lvl="0" algn="ctr"/>
            <a:endParaRPr lang="en-GB" sz="200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0" name="Picture 4" descr="http://chittagongit.com/images/arrow-image-icon/arrow-image-icon-10.jpg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E53406E-D1CF-4296-AE6F-B19E8E0B909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1646" y="5260514"/>
            <a:ext cx="296782" cy="2967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>
            <a:hlinkClick r:id="" action="ppaction://noaction"/>
            <a:extLst>
              <a:ext uri="{FF2B5EF4-FFF2-40B4-BE49-F238E27FC236}">
                <a16:creationId xmlns:a16="http://schemas.microsoft.com/office/drawing/2014/main" id="{D4A93BC4-485E-46A7-8DC1-417E749081A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6" y="26691"/>
            <a:ext cx="297045" cy="297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511353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349">
          <p15:clr>
            <a:srgbClr val="A4A3A4"/>
          </p15:clr>
        </p15:guide>
        <p15:guide id="2" pos="3810">
          <p15:clr>
            <a:srgbClr val="A4A3A4"/>
          </p15:clr>
        </p15:guide>
        <p15:guide id="3" pos="1950">
          <p15:clr>
            <a:srgbClr val="A4A3A4"/>
          </p15:clr>
        </p15:guide>
        <p15:guide id="4" pos="113">
          <p15:clr>
            <a:srgbClr val="A4A3A4"/>
          </p15:clr>
        </p15:guide>
        <p15:guide id="5" pos="5647">
          <p15:clr>
            <a:srgbClr val="A4A3A4"/>
          </p15:clr>
        </p15:guide>
        <p15:guide id="6" orient="horz" pos="1369">
          <p15:clr>
            <a:srgbClr val="A4A3A4"/>
          </p15:clr>
        </p15:guide>
        <p15:guide id="7" orient="horz" pos="2458">
          <p15:clr>
            <a:srgbClr val="A4A3A4"/>
          </p15:clr>
        </p15:guide>
        <p15:guide id="8" orient="horz" pos="3501">
          <p15:clr>
            <a:srgbClr val="A4A3A4"/>
          </p15:clr>
        </p15:guide>
        <p15:guide id="9" orient="horz" pos="1936">
          <p15:clr>
            <a:srgbClr val="A4A3A4"/>
          </p15:clr>
        </p15:guide>
        <p15:guide id="10" pos="2880">
          <p15:clr>
            <a:srgbClr val="A4A3A4"/>
          </p15:clr>
        </p15:guide>
        <p15:guide id="11" pos="1020">
          <p15:clr>
            <a:srgbClr val="A4A3A4"/>
          </p15:clr>
        </p15:guide>
        <p15:guide id="12" pos="4740">
          <p15:clr>
            <a:srgbClr val="A4A3A4"/>
          </p15:clr>
        </p15:guide>
        <p15:guide id="13" orient="horz" pos="870">
          <p15:clr>
            <a:srgbClr val="A4A3A4"/>
          </p15:clr>
        </p15:guide>
        <p15:guide id="14" orient="horz" pos="2979">
          <p15:clr>
            <a:srgbClr val="A4A3A4"/>
          </p15:clr>
        </p15:guide>
        <p15:guide id="15" pos="1429">
          <p15:clr>
            <a:srgbClr val="FBAE40"/>
          </p15:clr>
        </p15:guide>
        <p15:guide id="16" pos="4332">
          <p15:clr>
            <a:srgbClr val="FBAE40"/>
          </p15:clr>
        </p15:guide>
        <p15:guide id="17" pos="2767">
          <p15:clr>
            <a:srgbClr val="A4A3A4"/>
          </p15:clr>
        </p15:guide>
        <p15:guide id="18" pos="2993">
          <p15:clr>
            <a:srgbClr val="A4A3A4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Lin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BackLines">
            <a:hlinkHover r:id="" action="ppaction://macro?name=activePen"/>
            <a:extLst>
              <a:ext uri="{FF2B5EF4-FFF2-40B4-BE49-F238E27FC236}">
                <a16:creationId xmlns:a16="http://schemas.microsoft.com/office/drawing/2014/main" id="{70679526-E040-4B22-B10E-68F1ADCBCC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599" t="2222" r="4562" b="20566"/>
          <a:stretch/>
        </p:blipFill>
        <p:spPr>
          <a:xfrm>
            <a:off x="0" y="495111"/>
            <a:ext cx="9144000" cy="5219889"/>
          </a:xfrm>
          <a:prstGeom prst="rect">
            <a:avLst/>
          </a:prstGeom>
          <a:effectLst>
            <a:softEdge rad="292100"/>
          </a:effectLst>
        </p:spPr>
      </p:pic>
      <p:sp>
        <p:nvSpPr>
          <p:cNvPr id="23" name="Rectangle 22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690FB6B2-B9D1-4BCE-A39F-20A0871C49AC}"/>
              </a:ext>
            </a:extLst>
          </p:cNvPr>
          <p:cNvSpPr/>
          <p:nvPr userDrawn="1"/>
        </p:nvSpPr>
        <p:spPr>
          <a:xfrm>
            <a:off x="8133672" y="5172675"/>
            <a:ext cx="410588" cy="48953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GB" sz="2000">
              <a:latin typeface="+mj-lt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9D69BC3-5A0F-4578-8446-2F4E09A33A0F}"/>
              </a:ext>
            </a:extLst>
          </p:cNvPr>
          <p:cNvSpPr/>
          <p:nvPr userDrawn="1"/>
        </p:nvSpPr>
        <p:spPr>
          <a:xfrm>
            <a:off x="8135650" y="5201082"/>
            <a:ext cx="410586" cy="42020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  <a:alpha val="80000"/>
                </a:schemeClr>
              </a:gs>
              <a:gs pos="43000">
                <a:srgbClr val="00B050"/>
              </a:gs>
            </a:gsLst>
            <a:lin ang="2700000" scaled="1"/>
            <a:tileRect/>
          </a:gradFill>
          <a:ln w="6350"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lvl="0" algn="ctr"/>
            <a:endParaRPr lang="en-GB" sz="200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5" name="Picture 4" descr="http://chittagongit.com/images/arrow-image-icon/arrow-image-icon-10.jpg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286E20C4-D6FA-42E1-9886-F73B5BE6920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192553" y="5264537"/>
            <a:ext cx="296781" cy="29678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DB73B47-98FE-4183-8ADE-D90B56165B5A}"/>
              </a:ext>
            </a:extLst>
          </p:cNvPr>
          <p:cNvSpPr/>
          <p:nvPr userDrawn="1"/>
        </p:nvSpPr>
        <p:spPr>
          <a:xfrm>
            <a:off x="8604743" y="5172675"/>
            <a:ext cx="410588" cy="48953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GB" sz="2000">
              <a:latin typeface="+mj-lt"/>
            </a:endParaRPr>
          </a:p>
        </p:txBody>
      </p:sp>
      <p:sp>
        <p:nvSpPr>
          <p:cNvPr id="27" name="Oval 2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4004C20-A349-491B-8F8F-11E3F787470B}"/>
              </a:ext>
            </a:extLst>
          </p:cNvPr>
          <p:cNvSpPr/>
          <p:nvPr userDrawn="1"/>
        </p:nvSpPr>
        <p:spPr>
          <a:xfrm rot="10800000">
            <a:off x="8604744" y="5200544"/>
            <a:ext cx="410587" cy="420207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  <a:alpha val="80000"/>
                </a:schemeClr>
              </a:gs>
              <a:gs pos="43000">
                <a:srgbClr val="00B050"/>
              </a:gs>
            </a:gsLst>
            <a:lin ang="2700000" scaled="1"/>
            <a:tileRect/>
          </a:gradFill>
          <a:ln w="6350"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lvl="0" algn="ctr"/>
            <a:endParaRPr lang="en-GB" sz="200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8" name="Picture 4" descr="http://chittagongit.com/images/arrow-image-icon/arrow-image-icon-10.jpg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119DFDE-B10D-4223-BD86-69C0F115E97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1646" y="5260514"/>
            <a:ext cx="296782" cy="2967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ectangle 28">
            <a:hlinkClick r:id="" action="ppaction://noaction"/>
            <a:extLst>
              <a:ext uri="{FF2B5EF4-FFF2-40B4-BE49-F238E27FC236}">
                <a16:creationId xmlns:a16="http://schemas.microsoft.com/office/drawing/2014/main" id="{23592E07-9EFF-4C16-8C49-663CC23C4662}"/>
              </a:ext>
            </a:extLst>
          </p:cNvPr>
          <p:cNvSpPr/>
          <p:nvPr userDrawn="1"/>
        </p:nvSpPr>
        <p:spPr>
          <a:xfrm>
            <a:off x="3131" y="0"/>
            <a:ext cx="387394" cy="36322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ctr"/>
            <a:endParaRPr lang="en-GB" sz="2000">
              <a:latin typeface="+mj-lt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88872DE-62A4-451C-9B19-D0A0C7FD5119}"/>
              </a:ext>
            </a:extLst>
          </p:cNvPr>
          <p:cNvCxnSpPr>
            <a:cxnSpLocks/>
          </p:cNvCxnSpPr>
          <p:nvPr userDrawn="1"/>
        </p:nvCxnSpPr>
        <p:spPr>
          <a:xfrm>
            <a:off x="0" y="363227"/>
            <a:ext cx="9067800" cy="0"/>
          </a:xfrm>
          <a:prstGeom prst="line">
            <a:avLst/>
          </a:prstGeom>
          <a:ln w="19050">
            <a:solidFill>
              <a:srgbClr val="00B050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5E2B14F6-DCE8-4A51-95D9-2F86729A94D5}"/>
              </a:ext>
            </a:extLst>
          </p:cNvPr>
          <p:cNvSpPr/>
          <p:nvPr userDrawn="1"/>
        </p:nvSpPr>
        <p:spPr>
          <a:xfrm>
            <a:off x="6996947" y="-12818"/>
            <a:ext cx="1876928" cy="461665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90C692C7-172F-43EB-BD1C-B5CDE00D51EC}" type="datetime1">
              <a:rPr lang="en-GB" sz="1800" kern="1200" cap="small" baseline="0" smtClean="0">
                <a:solidFill>
                  <a:srgbClr val="00B050"/>
                </a:solidFill>
                <a:latin typeface="Nexa Demo Light" panose="02000000000000000000" pitchFamily="50" charset="0"/>
                <a:ea typeface="+mj-ea"/>
                <a:cs typeface="+mj-cs"/>
              </a:rPr>
              <a:t>26/03/2020</a:t>
            </a:fld>
            <a:endParaRPr lang="en-GB" sz="1800" kern="1200" cap="small" baseline="0">
              <a:solidFill>
                <a:srgbClr val="00B050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32" name="Title 3">
            <a:extLst>
              <a:ext uri="{FF2B5EF4-FFF2-40B4-BE49-F238E27FC236}">
                <a16:creationId xmlns:a16="http://schemas.microsoft.com/office/drawing/2014/main" id="{46777C35-3D06-4F4A-913A-40ABC4BBB3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3075" y="-12818"/>
            <a:ext cx="6738874" cy="44447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/>
          </a:bodyPr>
          <a:lstStyle>
            <a:lvl1pPr algn="ctr">
              <a:defRPr sz="1800" b="1" cap="small" baseline="0">
                <a:solidFill>
                  <a:srgbClr val="00B050"/>
                </a:solidFill>
                <a:latin typeface="Nexa Demo Light" panose="02000000000000000000" pitchFamily="50" charset="0"/>
              </a:defRPr>
            </a:lvl1pPr>
          </a:lstStyle>
          <a:p>
            <a:r>
              <a:rPr lang="en-US"/>
              <a:t>Page Heading Placeholder</a:t>
            </a:r>
            <a:endParaRPr lang="en-GB"/>
          </a:p>
        </p:txBody>
      </p:sp>
      <p:pic>
        <p:nvPicPr>
          <p:cNvPr id="33" name="Picture 32">
            <a:hlinkClick r:id="" action="ppaction://noaction"/>
            <a:extLst>
              <a:ext uri="{FF2B5EF4-FFF2-40B4-BE49-F238E27FC236}">
                <a16:creationId xmlns:a16="http://schemas.microsoft.com/office/drawing/2014/main" id="{F4178FCB-D300-4C0B-806F-3AA8FB5ECBF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  <a14:imgEffect>
                      <a14:saturation sat="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6" y="26691"/>
            <a:ext cx="297045" cy="297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" name="Right Triangle 5">
            <a:extLst>
              <a:ext uri="{FF2B5EF4-FFF2-40B4-BE49-F238E27FC236}">
                <a16:creationId xmlns:a16="http://schemas.microsoft.com/office/drawing/2014/main" id="{62C4A6DA-C6F7-40F1-A974-A63530B00074}"/>
              </a:ext>
            </a:extLst>
          </p:cNvPr>
          <p:cNvSpPr/>
          <p:nvPr userDrawn="1"/>
        </p:nvSpPr>
        <p:spPr>
          <a:xfrm rot="10800000">
            <a:off x="8603753" y="-11906"/>
            <a:ext cx="537116" cy="432297"/>
          </a:xfrm>
          <a:custGeom>
            <a:avLst/>
            <a:gdLst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571499 w 571499"/>
              <a:gd name="connsiteY2" fmla="*/ 557416 h 557416"/>
              <a:gd name="connsiteX3" fmla="*/ 0 w 571499"/>
              <a:gd name="connsiteY3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40041 w 571499"/>
              <a:gd name="connsiteY2" fmla="*/ 118831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81230 w 571499"/>
              <a:gd name="connsiteY2" fmla="*/ 10235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6452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11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311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157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609 w 571499"/>
              <a:gd name="connsiteY3" fmla="*/ 1190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99" h="557416">
                <a:moveTo>
                  <a:pt x="0" y="557416"/>
                </a:moveTo>
                <a:lnTo>
                  <a:pt x="0" y="0"/>
                </a:lnTo>
                <a:lnTo>
                  <a:pt x="273841" y="1378"/>
                </a:lnTo>
                <a:lnTo>
                  <a:pt x="321609" y="1190"/>
                </a:lnTo>
                <a:lnTo>
                  <a:pt x="571499" y="557416"/>
                </a:lnTo>
                <a:lnTo>
                  <a:pt x="0" y="557416"/>
                </a:lnTo>
                <a:close/>
              </a:path>
            </a:pathLst>
          </a:custGeom>
          <a:solidFill>
            <a:srgbClr val="00B050"/>
          </a:solidFill>
          <a:ln w="19050"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en-GB" sz="2000">
              <a:solidFill>
                <a:srgbClr val="89C167"/>
              </a:solidFill>
              <a:latin typeface="+mj-lt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F4AE06D-4169-42E9-863D-135E4D456811}"/>
              </a:ext>
            </a:extLst>
          </p:cNvPr>
          <p:cNvSpPr/>
          <p:nvPr userDrawn="1"/>
        </p:nvSpPr>
        <p:spPr>
          <a:xfrm>
            <a:off x="8677983" y="-12818"/>
            <a:ext cx="529909" cy="46166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0536E2DF-F29F-46D3-91F1-8A01034C16D5}" type="slidenum">
              <a:rPr lang="en-GB" sz="1800" kern="1200" cap="small" baseline="0" smtClean="0">
                <a:solidFill>
                  <a:schemeClr val="bg1"/>
                </a:solidFill>
                <a:latin typeface="Nexa Demo Light" panose="02000000000000000000" pitchFamily="50" charset="0"/>
                <a:ea typeface="+mj-ea"/>
                <a:cs typeface="+mj-cs"/>
              </a:rPr>
              <a:t>‹#›</a:t>
            </a:fld>
            <a:endParaRPr lang="en-GB" sz="1800" kern="1200" cap="small" baseline="0">
              <a:solidFill>
                <a:schemeClr val="bg1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01056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349">
          <p15:clr>
            <a:srgbClr val="A4A3A4"/>
          </p15:clr>
        </p15:guide>
        <p15:guide id="2" pos="3810">
          <p15:clr>
            <a:srgbClr val="A4A3A4"/>
          </p15:clr>
        </p15:guide>
        <p15:guide id="3" pos="1950">
          <p15:clr>
            <a:srgbClr val="A4A3A4"/>
          </p15:clr>
        </p15:guide>
        <p15:guide id="4" pos="90">
          <p15:clr>
            <a:srgbClr val="A4A3A4"/>
          </p15:clr>
        </p15:guide>
        <p15:guide id="5" pos="5670" userDrawn="1">
          <p15:clr>
            <a:srgbClr val="A4A3A4"/>
          </p15:clr>
        </p15:guide>
        <p15:guide id="6" orient="horz" pos="1392">
          <p15:clr>
            <a:srgbClr val="A4A3A4"/>
          </p15:clr>
        </p15:guide>
        <p15:guide id="7" orient="horz" pos="2458">
          <p15:clr>
            <a:srgbClr val="A4A3A4"/>
          </p15:clr>
        </p15:guide>
        <p15:guide id="8" orient="horz" pos="3501">
          <p15:clr>
            <a:srgbClr val="A4A3A4"/>
          </p15:clr>
        </p15:guide>
        <p15:guide id="9" orient="horz" pos="1936">
          <p15:clr>
            <a:srgbClr val="A4A3A4"/>
          </p15:clr>
        </p15:guide>
        <p15:guide id="10" pos="2880">
          <p15:clr>
            <a:srgbClr val="A4A3A4"/>
          </p15:clr>
        </p15:guide>
        <p15:guide id="11" orient="horz" pos="870" userDrawn="1">
          <p15:clr>
            <a:srgbClr val="A4A3A4"/>
          </p15:clr>
        </p15:guide>
        <p15:guide id="12" orient="horz" pos="2979" userDrawn="1">
          <p15:clr>
            <a:srgbClr val="A4A3A4"/>
          </p15:clr>
        </p15:guide>
        <p15:guide id="13" pos="1020" userDrawn="1">
          <p15:clr>
            <a:srgbClr val="A4A3A4"/>
          </p15:clr>
        </p15:guide>
        <p15:guide id="14" pos="4740" userDrawn="1">
          <p15:clr>
            <a:srgbClr val="A4A3A4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YellowLin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hlinkClick r:id="" action="ppaction://noaction"/>
            <a:extLst>
              <a:ext uri="{FF2B5EF4-FFF2-40B4-BE49-F238E27FC236}">
                <a16:creationId xmlns:a16="http://schemas.microsoft.com/office/drawing/2014/main" id="{5707C765-14B7-43C9-82BA-6D4FC2ADFF06}"/>
              </a:ext>
            </a:extLst>
          </p:cNvPr>
          <p:cNvSpPr/>
          <p:nvPr userDrawn="1"/>
        </p:nvSpPr>
        <p:spPr>
          <a:xfrm>
            <a:off x="3131" y="0"/>
            <a:ext cx="387394" cy="36322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ctr"/>
            <a:endParaRPr lang="en-GB" sz="2000">
              <a:latin typeface="+mj-lt"/>
            </a:endParaRPr>
          </a:p>
        </p:txBody>
      </p:sp>
      <p:sp>
        <p:nvSpPr>
          <p:cNvPr id="16" name="Rectangle 1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10474569-EADD-49CE-BD7E-A95E1728AE1F}"/>
              </a:ext>
            </a:extLst>
          </p:cNvPr>
          <p:cNvSpPr/>
          <p:nvPr userDrawn="1"/>
        </p:nvSpPr>
        <p:spPr>
          <a:xfrm>
            <a:off x="8133672" y="5172675"/>
            <a:ext cx="410588" cy="48953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GB" sz="2000">
              <a:latin typeface="+mj-lt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D2BE385-20A0-4271-A2E0-E77EC655E0D7}"/>
              </a:ext>
            </a:extLst>
          </p:cNvPr>
          <p:cNvCxnSpPr>
            <a:cxnSpLocks/>
          </p:cNvCxnSpPr>
          <p:nvPr userDrawn="1"/>
        </p:nvCxnSpPr>
        <p:spPr>
          <a:xfrm>
            <a:off x="0" y="363227"/>
            <a:ext cx="9067800" cy="0"/>
          </a:xfrm>
          <a:prstGeom prst="line">
            <a:avLst/>
          </a:prstGeom>
          <a:ln w="19050">
            <a:gradFill flip="none" rotWithShape="1">
              <a:gsLst>
                <a:gs pos="46000">
                  <a:srgbClr val="00B050"/>
                </a:gs>
                <a:gs pos="47000">
                  <a:srgbClr val="FDCF4D"/>
                </a:gs>
              </a:gsLst>
              <a:lin ang="0" scaled="1"/>
              <a:tileRect/>
            </a:gra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8" name="Right Triangle 5">
            <a:extLst>
              <a:ext uri="{FF2B5EF4-FFF2-40B4-BE49-F238E27FC236}">
                <a16:creationId xmlns:a16="http://schemas.microsoft.com/office/drawing/2014/main" id="{E79B1728-1C38-45A1-BCA9-F4BFDA23C95C}"/>
              </a:ext>
            </a:extLst>
          </p:cNvPr>
          <p:cNvSpPr/>
          <p:nvPr userDrawn="1"/>
        </p:nvSpPr>
        <p:spPr>
          <a:xfrm rot="10800000">
            <a:off x="8603753" y="-11906"/>
            <a:ext cx="537116" cy="432297"/>
          </a:xfrm>
          <a:custGeom>
            <a:avLst/>
            <a:gdLst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571499 w 571499"/>
              <a:gd name="connsiteY2" fmla="*/ 557416 h 557416"/>
              <a:gd name="connsiteX3" fmla="*/ 0 w 571499"/>
              <a:gd name="connsiteY3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40041 w 571499"/>
              <a:gd name="connsiteY2" fmla="*/ 118831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81230 w 571499"/>
              <a:gd name="connsiteY2" fmla="*/ 10235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6452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11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311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157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609 w 571499"/>
              <a:gd name="connsiteY3" fmla="*/ 1190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99" h="557416">
                <a:moveTo>
                  <a:pt x="0" y="557416"/>
                </a:moveTo>
                <a:lnTo>
                  <a:pt x="0" y="0"/>
                </a:lnTo>
                <a:lnTo>
                  <a:pt x="273841" y="1378"/>
                </a:lnTo>
                <a:lnTo>
                  <a:pt x="321609" y="1190"/>
                </a:lnTo>
                <a:lnTo>
                  <a:pt x="571499" y="557416"/>
                </a:lnTo>
                <a:lnTo>
                  <a:pt x="0" y="557416"/>
                </a:lnTo>
                <a:close/>
              </a:path>
            </a:pathLst>
          </a:custGeom>
          <a:solidFill>
            <a:schemeClr val="accent4"/>
          </a:solidFill>
          <a:ln w="190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en-GB" sz="2000">
              <a:solidFill>
                <a:srgbClr val="89C167"/>
              </a:solidFill>
              <a:latin typeface="+mj-lt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68240B6-A4D3-470B-A33D-82D6D3CAE26D}"/>
              </a:ext>
            </a:extLst>
          </p:cNvPr>
          <p:cNvSpPr/>
          <p:nvPr userDrawn="1"/>
        </p:nvSpPr>
        <p:spPr>
          <a:xfrm>
            <a:off x="8677983" y="-12818"/>
            <a:ext cx="529909" cy="46166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0536E2DF-F29F-46D3-91F1-8A01034C16D5}" type="slidenum">
              <a:rPr lang="en-GB" sz="1800" kern="1200" cap="small" baseline="0" smtClean="0">
                <a:solidFill>
                  <a:schemeClr val="bg1"/>
                </a:solidFill>
                <a:latin typeface="Nexa Demo Light" panose="02000000000000000000" pitchFamily="50" charset="0"/>
                <a:ea typeface="+mj-ea"/>
                <a:cs typeface="+mj-cs"/>
              </a:rPr>
              <a:t>‹#›</a:t>
            </a:fld>
            <a:endParaRPr lang="en-GB" sz="1800" kern="1200" cap="small" baseline="0">
              <a:solidFill>
                <a:schemeClr val="bg1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E82F2B9-E61B-4415-B5EA-26FC853BCC66}"/>
              </a:ext>
            </a:extLst>
          </p:cNvPr>
          <p:cNvSpPr/>
          <p:nvPr userDrawn="1"/>
        </p:nvSpPr>
        <p:spPr>
          <a:xfrm>
            <a:off x="6996947" y="-12818"/>
            <a:ext cx="1876928" cy="461665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90C692C7-172F-43EB-BD1C-B5CDE00D51EC}" type="datetime1">
              <a:rPr lang="en-GB" sz="1800" kern="1200" cap="small" baseline="0" smtClean="0">
                <a:solidFill>
                  <a:schemeClr val="accent4"/>
                </a:solidFill>
                <a:latin typeface="Nexa Demo Light" panose="02000000000000000000" pitchFamily="50" charset="0"/>
                <a:ea typeface="+mj-ea"/>
                <a:cs typeface="+mj-cs"/>
              </a:rPr>
              <a:t>26/03/2020</a:t>
            </a:fld>
            <a:endParaRPr lang="en-GB" sz="1800" kern="1200" cap="small" baseline="0">
              <a:solidFill>
                <a:srgbClr val="FDCF4D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21" name="Title 3">
            <a:extLst>
              <a:ext uri="{FF2B5EF4-FFF2-40B4-BE49-F238E27FC236}">
                <a16:creationId xmlns:a16="http://schemas.microsoft.com/office/drawing/2014/main" id="{C20B77C5-2AA3-4B70-9DF5-5EE810BF03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3075" y="-12818"/>
            <a:ext cx="6738874" cy="44447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/>
          </a:bodyPr>
          <a:lstStyle>
            <a:lvl1pPr algn="ctr">
              <a:defRPr sz="1800" b="1" cap="small" baseline="0">
                <a:solidFill>
                  <a:srgbClr val="00B050"/>
                </a:solidFill>
                <a:latin typeface="Nexa Demo Light" panose="02000000000000000000" pitchFamily="50" charset="0"/>
              </a:defRPr>
            </a:lvl1pPr>
          </a:lstStyle>
          <a:p>
            <a:r>
              <a:rPr lang="en-US"/>
              <a:t>Page Heading Placeholder</a:t>
            </a:r>
            <a:endParaRPr lang="en-GB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442B147-FB88-4716-93FC-047A8BFFE21A}"/>
              </a:ext>
            </a:extLst>
          </p:cNvPr>
          <p:cNvSpPr/>
          <p:nvPr userDrawn="1"/>
        </p:nvSpPr>
        <p:spPr>
          <a:xfrm>
            <a:off x="8135650" y="5201082"/>
            <a:ext cx="410586" cy="42020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  <a:alpha val="80000"/>
                </a:schemeClr>
              </a:gs>
              <a:gs pos="43000">
                <a:srgbClr val="00B050"/>
              </a:gs>
            </a:gsLst>
            <a:lin ang="2700000" scaled="1"/>
            <a:tileRect/>
          </a:gradFill>
          <a:ln w="6350"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lvl="0" algn="ctr"/>
            <a:endParaRPr lang="en-GB" sz="200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36" name="Picture 4" descr="http://chittagongit.com/images/arrow-image-icon/arrow-image-icon-10.jpg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1415EE5E-84A4-4D5E-B0FA-6C7B717A2EC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192553" y="5264537"/>
            <a:ext cx="296781" cy="29678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6">
            <a:hlinkClick r:id="" action="ppaction://noaction"/>
            <a:extLst>
              <a:ext uri="{FF2B5EF4-FFF2-40B4-BE49-F238E27FC236}">
                <a16:creationId xmlns:a16="http://schemas.microsoft.com/office/drawing/2014/main" id="{3D577307-1301-48BB-BCAB-1F07D581B41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6" y="26691"/>
            <a:ext cx="297045" cy="297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8" name="Rectangle 3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1F48C0D-C0D9-4B5F-A76D-8596AE249191}"/>
              </a:ext>
            </a:extLst>
          </p:cNvPr>
          <p:cNvSpPr/>
          <p:nvPr userDrawn="1"/>
        </p:nvSpPr>
        <p:spPr>
          <a:xfrm>
            <a:off x="8604743" y="5172675"/>
            <a:ext cx="410588" cy="48953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GB" sz="2000">
              <a:latin typeface="+mj-lt"/>
            </a:endParaRPr>
          </a:p>
        </p:txBody>
      </p:sp>
      <p:sp>
        <p:nvSpPr>
          <p:cNvPr id="39" name="Oval 3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AA8E5B4-8A13-410C-B5F9-B8FD9B6B3702}"/>
              </a:ext>
            </a:extLst>
          </p:cNvPr>
          <p:cNvSpPr/>
          <p:nvPr userDrawn="1"/>
        </p:nvSpPr>
        <p:spPr>
          <a:xfrm rot="10800000">
            <a:off x="8604744" y="5200544"/>
            <a:ext cx="410587" cy="420207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  <a:alpha val="80000"/>
                </a:schemeClr>
              </a:gs>
              <a:gs pos="43000">
                <a:schemeClr val="accent4"/>
              </a:gs>
            </a:gsLst>
            <a:lin ang="2700000" scaled="1"/>
            <a:tileRect/>
          </a:gradFill>
          <a:ln w="6350"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lvl="0" algn="ctr"/>
            <a:endParaRPr lang="en-GB" sz="200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40" name="Picture 4" descr="http://chittagongit.com/images/arrow-image-icon/arrow-image-icon-10.jpg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D198EE3-5F01-4744-A1DE-8E3C90FA7AA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1646" y="5260514"/>
            <a:ext cx="296782" cy="2967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BackLines">
            <a:hlinkHover r:id="" action="ppaction://macro?name=activePen"/>
            <a:extLst>
              <a:ext uri="{FF2B5EF4-FFF2-40B4-BE49-F238E27FC236}">
                <a16:creationId xmlns:a16="http://schemas.microsoft.com/office/drawing/2014/main" id="{56846814-7C0C-4A33-B062-B0FECDE624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grayscl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599" t="2222" r="4562" b="20566"/>
          <a:stretch/>
        </p:blipFill>
        <p:spPr>
          <a:xfrm>
            <a:off x="0" y="495111"/>
            <a:ext cx="9144000" cy="5219889"/>
          </a:xfrm>
          <a:prstGeom prst="rect">
            <a:avLst/>
          </a:prstGeom>
          <a:effectLst>
            <a:softEdge rad="292100"/>
          </a:effectLst>
        </p:spPr>
      </p:pic>
    </p:spTree>
    <p:extLst>
      <p:ext uri="{BB962C8B-B14F-4D97-AF65-F5344CB8AC3E}">
        <p14:creationId xmlns:p14="http://schemas.microsoft.com/office/powerpoint/2010/main" val="2305454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349">
          <p15:clr>
            <a:srgbClr val="A4A3A4"/>
          </p15:clr>
        </p15:guide>
        <p15:guide id="2" pos="3810">
          <p15:clr>
            <a:srgbClr val="A4A3A4"/>
          </p15:clr>
        </p15:guide>
        <p15:guide id="3" pos="1950">
          <p15:clr>
            <a:srgbClr val="A4A3A4"/>
          </p15:clr>
        </p15:guide>
        <p15:guide id="4" pos="90">
          <p15:clr>
            <a:srgbClr val="A4A3A4"/>
          </p15:clr>
        </p15:guide>
        <p15:guide id="5" pos="5670">
          <p15:clr>
            <a:srgbClr val="A4A3A4"/>
          </p15:clr>
        </p15:guide>
        <p15:guide id="6" orient="horz" pos="1392">
          <p15:clr>
            <a:srgbClr val="A4A3A4"/>
          </p15:clr>
        </p15:guide>
        <p15:guide id="7" orient="horz" pos="2458">
          <p15:clr>
            <a:srgbClr val="A4A3A4"/>
          </p15:clr>
        </p15:guide>
        <p15:guide id="8" orient="horz" pos="3501">
          <p15:clr>
            <a:srgbClr val="A4A3A4"/>
          </p15:clr>
        </p15:guide>
        <p15:guide id="9" orient="horz" pos="1936">
          <p15:clr>
            <a:srgbClr val="A4A3A4"/>
          </p15:clr>
        </p15:guide>
        <p15:guide id="10" pos="2880">
          <p15:clr>
            <a:srgbClr val="A4A3A4"/>
          </p15:clr>
        </p15:guide>
        <p15:guide id="11" orient="horz" pos="870" userDrawn="1">
          <p15:clr>
            <a:srgbClr val="A4A3A4"/>
          </p15:clr>
        </p15:guide>
        <p15:guide id="12" orient="horz" pos="2979" userDrawn="1">
          <p15:clr>
            <a:srgbClr val="A4A3A4"/>
          </p15:clr>
        </p15:guide>
        <p15:guide id="13" pos="1020" userDrawn="1">
          <p15:clr>
            <a:srgbClr val="A4A3A4"/>
          </p15:clr>
        </p15:guide>
        <p15:guide id="14" pos="4740" userDrawn="1">
          <p15:clr>
            <a:srgbClr val="A4A3A4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ellowLin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hlinkClick r:id="" action="ppaction://noaction"/>
            <a:extLst>
              <a:ext uri="{FF2B5EF4-FFF2-40B4-BE49-F238E27FC236}">
                <a16:creationId xmlns:a16="http://schemas.microsoft.com/office/drawing/2014/main" id="{0A48C4E3-8BDC-4187-80AA-9D9DD078873D}"/>
              </a:ext>
            </a:extLst>
          </p:cNvPr>
          <p:cNvSpPr/>
          <p:nvPr userDrawn="1"/>
        </p:nvSpPr>
        <p:spPr>
          <a:xfrm>
            <a:off x="3131" y="0"/>
            <a:ext cx="387394" cy="36322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ctr"/>
            <a:endParaRPr lang="en-GB" sz="2000">
              <a:latin typeface="+mj-lt"/>
            </a:endParaRPr>
          </a:p>
        </p:txBody>
      </p:sp>
      <p:sp>
        <p:nvSpPr>
          <p:cNvPr id="25" name="Rectangle 24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2F731D82-FF23-4C5F-B018-F7B407D3FD78}"/>
              </a:ext>
            </a:extLst>
          </p:cNvPr>
          <p:cNvSpPr/>
          <p:nvPr userDrawn="1"/>
        </p:nvSpPr>
        <p:spPr>
          <a:xfrm>
            <a:off x="8133672" y="5172675"/>
            <a:ext cx="410588" cy="48953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GB" sz="2000">
              <a:latin typeface="+mj-lt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A5820D1-8C42-434D-B7C5-94231291FDDF}"/>
              </a:ext>
            </a:extLst>
          </p:cNvPr>
          <p:cNvCxnSpPr>
            <a:cxnSpLocks/>
          </p:cNvCxnSpPr>
          <p:nvPr userDrawn="1"/>
        </p:nvCxnSpPr>
        <p:spPr>
          <a:xfrm>
            <a:off x="0" y="363227"/>
            <a:ext cx="9067800" cy="0"/>
          </a:xfrm>
          <a:prstGeom prst="line">
            <a:avLst/>
          </a:prstGeom>
          <a:ln w="19050">
            <a:solidFill>
              <a:schemeClr val="accent4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7" name="Right Triangle 5">
            <a:extLst>
              <a:ext uri="{FF2B5EF4-FFF2-40B4-BE49-F238E27FC236}">
                <a16:creationId xmlns:a16="http://schemas.microsoft.com/office/drawing/2014/main" id="{FDEDA7CD-54C7-4DAF-AE13-5A3776D3AC62}"/>
              </a:ext>
            </a:extLst>
          </p:cNvPr>
          <p:cNvSpPr/>
          <p:nvPr userDrawn="1"/>
        </p:nvSpPr>
        <p:spPr>
          <a:xfrm rot="10800000">
            <a:off x="8603753" y="-11906"/>
            <a:ext cx="537116" cy="432297"/>
          </a:xfrm>
          <a:custGeom>
            <a:avLst/>
            <a:gdLst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571499 w 571499"/>
              <a:gd name="connsiteY2" fmla="*/ 557416 h 557416"/>
              <a:gd name="connsiteX3" fmla="*/ 0 w 571499"/>
              <a:gd name="connsiteY3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40041 w 571499"/>
              <a:gd name="connsiteY2" fmla="*/ 118831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81230 w 571499"/>
              <a:gd name="connsiteY2" fmla="*/ 10235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6452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11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311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157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609 w 571499"/>
              <a:gd name="connsiteY3" fmla="*/ 1190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99" h="557416">
                <a:moveTo>
                  <a:pt x="0" y="557416"/>
                </a:moveTo>
                <a:lnTo>
                  <a:pt x="0" y="0"/>
                </a:lnTo>
                <a:lnTo>
                  <a:pt x="273841" y="1378"/>
                </a:lnTo>
                <a:lnTo>
                  <a:pt x="321609" y="1190"/>
                </a:lnTo>
                <a:lnTo>
                  <a:pt x="571499" y="557416"/>
                </a:lnTo>
                <a:lnTo>
                  <a:pt x="0" y="557416"/>
                </a:lnTo>
                <a:close/>
              </a:path>
            </a:pathLst>
          </a:custGeom>
          <a:solidFill>
            <a:schemeClr val="accent4"/>
          </a:solidFill>
          <a:ln w="190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en-GB" sz="20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C988928-CCA4-451C-9CEE-609B0FB93069}"/>
              </a:ext>
            </a:extLst>
          </p:cNvPr>
          <p:cNvSpPr/>
          <p:nvPr userDrawn="1"/>
        </p:nvSpPr>
        <p:spPr>
          <a:xfrm>
            <a:off x="8677983" y="-12818"/>
            <a:ext cx="529909" cy="46166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0536E2DF-F29F-46D3-91F1-8A01034C16D5}" type="slidenum">
              <a:rPr lang="en-GB" sz="1800" kern="1200" cap="small" baseline="0" smtClean="0">
                <a:solidFill>
                  <a:schemeClr val="bg1"/>
                </a:solidFill>
                <a:latin typeface="Nexa Demo Light" panose="02000000000000000000" pitchFamily="50" charset="0"/>
                <a:ea typeface="+mj-ea"/>
                <a:cs typeface="+mj-cs"/>
              </a:rPr>
              <a:t>‹#›</a:t>
            </a:fld>
            <a:endParaRPr lang="en-GB" sz="1800" kern="1200" cap="small" baseline="0">
              <a:solidFill>
                <a:schemeClr val="bg1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D0F147A-C39B-4B7C-AC36-49D00D5E2AB9}"/>
              </a:ext>
            </a:extLst>
          </p:cNvPr>
          <p:cNvSpPr/>
          <p:nvPr userDrawn="1"/>
        </p:nvSpPr>
        <p:spPr>
          <a:xfrm>
            <a:off x="6996947" y="-12818"/>
            <a:ext cx="1876928" cy="461665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90C692C7-172F-43EB-BD1C-B5CDE00D51EC}" type="datetime1">
              <a:rPr lang="en-GB" sz="1800" kern="1200" cap="small" baseline="0" smtClean="0">
                <a:solidFill>
                  <a:srgbClr val="FDCF4D"/>
                </a:solidFill>
                <a:latin typeface="Nexa Demo Light" panose="02000000000000000000" pitchFamily="50" charset="0"/>
                <a:ea typeface="+mj-ea"/>
                <a:cs typeface="+mj-cs"/>
              </a:rPr>
              <a:t>26/03/2020</a:t>
            </a:fld>
            <a:endParaRPr lang="en-GB" sz="1800" kern="1200" cap="small" baseline="0">
              <a:solidFill>
                <a:srgbClr val="FDCF4D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30" name="Title 3">
            <a:extLst>
              <a:ext uri="{FF2B5EF4-FFF2-40B4-BE49-F238E27FC236}">
                <a16:creationId xmlns:a16="http://schemas.microsoft.com/office/drawing/2014/main" id="{506E960F-A81D-4235-BEDF-3FE4DA3403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3075" y="-12818"/>
            <a:ext cx="6738874" cy="44447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/>
          </a:bodyPr>
          <a:lstStyle>
            <a:lvl1pPr algn="ctr">
              <a:defRPr sz="1800" b="1" cap="small" baseline="0">
                <a:solidFill>
                  <a:schemeClr val="accent4"/>
                </a:solidFill>
                <a:latin typeface="Nexa Demo Light" panose="02000000000000000000" pitchFamily="50" charset="0"/>
              </a:defRPr>
            </a:lvl1pPr>
          </a:lstStyle>
          <a:p>
            <a:r>
              <a:rPr lang="en-US"/>
              <a:t>Page Heading Placeholder</a:t>
            </a:r>
            <a:endParaRPr lang="en-GB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B91BB001-918B-488E-8BB5-052FFA918A2F}"/>
              </a:ext>
            </a:extLst>
          </p:cNvPr>
          <p:cNvSpPr/>
          <p:nvPr userDrawn="1"/>
        </p:nvSpPr>
        <p:spPr>
          <a:xfrm>
            <a:off x="8135650" y="5201082"/>
            <a:ext cx="410586" cy="42020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  <a:alpha val="80000"/>
                </a:schemeClr>
              </a:gs>
              <a:gs pos="43000">
                <a:schemeClr val="accent4"/>
              </a:gs>
            </a:gsLst>
            <a:lin ang="2700000" scaled="1"/>
            <a:tileRect/>
          </a:gradFill>
          <a:ln w="6350"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lvl="0" algn="ctr"/>
            <a:endParaRPr lang="en-GB" sz="200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32" name="Picture 4" descr="http://chittagongit.com/images/arrow-image-icon/arrow-image-icon-10.jpg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81EC86AA-3BAC-4C19-B751-5DE62EF3AB6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192553" y="5264537"/>
            <a:ext cx="296781" cy="29678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 3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4D661C5-6FF7-4871-9379-682B78F9C82C}"/>
              </a:ext>
            </a:extLst>
          </p:cNvPr>
          <p:cNvSpPr/>
          <p:nvPr userDrawn="1"/>
        </p:nvSpPr>
        <p:spPr>
          <a:xfrm>
            <a:off x="8604743" y="5172675"/>
            <a:ext cx="410588" cy="48953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GB" sz="2000">
              <a:latin typeface="+mj-lt"/>
            </a:endParaRPr>
          </a:p>
        </p:txBody>
      </p:sp>
      <p:sp>
        <p:nvSpPr>
          <p:cNvPr id="34" name="Oval 3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2622508-E2E6-47C7-BD66-F2436F6F53AA}"/>
              </a:ext>
            </a:extLst>
          </p:cNvPr>
          <p:cNvSpPr/>
          <p:nvPr userDrawn="1"/>
        </p:nvSpPr>
        <p:spPr>
          <a:xfrm rot="10800000">
            <a:off x="8604744" y="5200544"/>
            <a:ext cx="410587" cy="420207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  <a:alpha val="80000"/>
                </a:schemeClr>
              </a:gs>
              <a:gs pos="43000">
                <a:schemeClr val="accent4"/>
              </a:gs>
            </a:gsLst>
            <a:lin ang="2700000" scaled="1"/>
            <a:tileRect/>
          </a:gradFill>
          <a:ln w="6350"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lvl="0" algn="ctr"/>
            <a:endParaRPr lang="en-GB" sz="200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35" name="Picture 4" descr="http://chittagongit.com/images/arrow-image-icon/arrow-image-icon-10.jpg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378903B-6416-42C3-B0C9-4FEA0F911D9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1646" y="5260514"/>
            <a:ext cx="296782" cy="2967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0">
            <a:hlinkClick r:id="" action="ppaction://noaction"/>
            <a:extLst>
              <a:ext uri="{FF2B5EF4-FFF2-40B4-BE49-F238E27FC236}">
                <a16:creationId xmlns:a16="http://schemas.microsoft.com/office/drawing/2014/main" id="{F3C3D2D4-9A07-4410-9278-626F6789027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6" y="26691"/>
            <a:ext cx="297045" cy="297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BackLines">
            <a:hlinkHover r:id="" action="ppaction://macro?name=activePen"/>
            <a:extLst>
              <a:ext uri="{FF2B5EF4-FFF2-40B4-BE49-F238E27FC236}">
                <a16:creationId xmlns:a16="http://schemas.microsoft.com/office/drawing/2014/main" id="{C2427147-72A4-407D-BEB7-5C248D0895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grayscl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599" t="2222" r="4562" b="20566"/>
          <a:stretch/>
        </p:blipFill>
        <p:spPr>
          <a:xfrm>
            <a:off x="0" y="495111"/>
            <a:ext cx="9144000" cy="5219889"/>
          </a:xfrm>
          <a:prstGeom prst="rect">
            <a:avLst/>
          </a:prstGeom>
          <a:effectLst>
            <a:softEdge rad="292100"/>
          </a:effectLst>
        </p:spPr>
      </p:pic>
    </p:spTree>
    <p:extLst>
      <p:ext uri="{BB962C8B-B14F-4D97-AF65-F5344CB8AC3E}">
        <p14:creationId xmlns:p14="http://schemas.microsoft.com/office/powerpoint/2010/main" val="1023258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349">
          <p15:clr>
            <a:srgbClr val="A4A3A4"/>
          </p15:clr>
        </p15:guide>
        <p15:guide id="2" pos="3810">
          <p15:clr>
            <a:srgbClr val="A4A3A4"/>
          </p15:clr>
        </p15:guide>
        <p15:guide id="3" pos="1950">
          <p15:clr>
            <a:srgbClr val="A4A3A4"/>
          </p15:clr>
        </p15:guide>
        <p15:guide id="4" pos="90">
          <p15:clr>
            <a:srgbClr val="A4A3A4"/>
          </p15:clr>
        </p15:guide>
        <p15:guide id="5" pos="5670">
          <p15:clr>
            <a:srgbClr val="A4A3A4"/>
          </p15:clr>
        </p15:guide>
        <p15:guide id="6" orient="horz" pos="1392">
          <p15:clr>
            <a:srgbClr val="A4A3A4"/>
          </p15:clr>
        </p15:guide>
        <p15:guide id="7" orient="horz" pos="2458">
          <p15:clr>
            <a:srgbClr val="A4A3A4"/>
          </p15:clr>
        </p15:guide>
        <p15:guide id="8" orient="horz" pos="3501">
          <p15:clr>
            <a:srgbClr val="A4A3A4"/>
          </p15:clr>
        </p15:guide>
        <p15:guide id="9" orient="horz" pos="1936">
          <p15:clr>
            <a:srgbClr val="A4A3A4"/>
          </p15:clr>
        </p15:guide>
        <p15:guide id="10" pos="2880">
          <p15:clr>
            <a:srgbClr val="A4A3A4"/>
          </p15:clr>
        </p15:guide>
        <p15:guide id="11" orient="horz" pos="870" userDrawn="1">
          <p15:clr>
            <a:srgbClr val="A4A3A4"/>
          </p15:clr>
        </p15:guide>
        <p15:guide id="12" orient="horz" pos="2979" userDrawn="1">
          <p15:clr>
            <a:srgbClr val="A4A3A4"/>
          </p15:clr>
        </p15:guide>
        <p15:guide id="13" pos="1020" userDrawn="1">
          <p15:clr>
            <a:srgbClr val="A4A3A4"/>
          </p15:clr>
        </p15:guide>
        <p15:guide id="14" pos="4740" userDrawn="1">
          <p15:clr>
            <a:srgbClr val="A4A3A4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hlinkClick r:id="" action="ppaction://noaction"/>
            <a:extLst>
              <a:ext uri="{FF2B5EF4-FFF2-40B4-BE49-F238E27FC236}">
                <a16:creationId xmlns:a16="http://schemas.microsoft.com/office/drawing/2014/main" id="{ABAF04C6-5EC5-4058-9AF1-38CB832DFF12}"/>
              </a:ext>
            </a:extLst>
          </p:cNvPr>
          <p:cNvSpPr/>
          <p:nvPr userDrawn="1"/>
        </p:nvSpPr>
        <p:spPr>
          <a:xfrm>
            <a:off x="3131" y="0"/>
            <a:ext cx="387394" cy="36322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ctr"/>
            <a:endParaRPr lang="en-GB" sz="2000">
              <a:latin typeface="+mj-lt"/>
            </a:endParaRPr>
          </a:p>
        </p:txBody>
      </p:sp>
      <p:sp>
        <p:nvSpPr>
          <p:cNvPr id="10" name="Rectangle 9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F4B5A4C0-FAB7-4479-83D5-D2E098C9C495}"/>
              </a:ext>
            </a:extLst>
          </p:cNvPr>
          <p:cNvSpPr/>
          <p:nvPr userDrawn="1"/>
        </p:nvSpPr>
        <p:spPr>
          <a:xfrm>
            <a:off x="8133672" y="5172675"/>
            <a:ext cx="410588" cy="48953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GB" sz="2000">
              <a:latin typeface="+mj-lt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BCB295B-29E8-4E78-9B2F-5220C7292E81}"/>
              </a:ext>
            </a:extLst>
          </p:cNvPr>
          <p:cNvCxnSpPr>
            <a:cxnSpLocks/>
          </p:cNvCxnSpPr>
          <p:nvPr userDrawn="1"/>
        </p:nvCxnSpPr>
        <p:spPr>
          <a:xfrm>
            <a:off x="0" y="363227"/>
            <a:ext cx="9067800" cy="0"/>
          </a:xfrm>
          <a:prstGeom prst="line">
            <a:avLst/>
          </a:prstGeom>
          <a:ln w="19050">
            <a:solidFill>
              <a:srgbClr val="AA71D5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2" name="Right Triangle 5">
            <a:extLst>
              <a:ext uri="{FF2B5EF4-FFF2-40B4-BE49-F238E27FC236}">
                <a16:creationId xmlns:a16="http://schemas.microsoft.com/office/drawing/2014/main" id="{D76DE64C-875C-4FB8-B5D3-EDC3051021EF}"/>
              </a:ext>
            </a:extLst>
          </p:cNvPr>
          <p:cNvSpPr/>
          <p:nvPr userDrawn="1"/>
        </p:nvSpPr>
        <p:spPr>
          <a:xfrm rot="10800000">
            <a:off x="8603753" y="-11906"/>
            <a:ext cx="537116" cy="432297"/>
          </a:xfrm>
          <a:custGeom>
            <a:avLst/>
            <a:gdLst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571499 w 571499"/>
              <a:gd name="connsiteY2" fmla="*/ 557416 h 557416"/>
              <a:gd name="connsiteX3" fmla="*/ 0 w 571499"/>
              <a:gd name="connsiteY3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40041 w 571499"/>
              <a:gd name="connsiteY2" fmla="*/ 118831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81230 w 571499"/>
              <a:gd name="connsiteY2" fmla="*/ 10235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6452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11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311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157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609 w 571499"/>
              <a:gd name="connsiteY3" fmla="*/ 1190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99" h="557416">
                <a:moveTo>
                  <a:pt x="0" y="557416"/>
                </a:moveTo>
                <a:lnTo>
                  <a:pt x="0" y="0"/>
                </a:lnTo>
                <a:lnTo>
                  <a:pt x="273841" y="1378"/>
                </a:lnTo>
                <a:lnTo>
                  <a:pt x="321609" y="1190"/>
                </a:lnTo>
                <a:lnTo>
                  <a:pt x="571499" y="557416"/>
                </a:lnTo>
                <a:lnTo>
                  <a:pt x="0" y="557416"/>
                </a:lnTo>
                <a:close/>
              </a:path>
            </a:pathLst>
          </a:custGeom>
          <a:solidFill>
            <a:srgbClr val="AA71D5"/>
          </a:solidFill>
          <a:ln w="19050">
            <a:solidFill>
              <a:srgbClr val="AA71D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en-GB" sz="2000">
              <a:solidFill>
                <a:srgbClr val="89C167"/>
              </a:solidFill>
              <a:latin typeface="+mj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C592BC5-2B55-4431-84D0-9FFD9AD3DBBD}"/>
              </a:ext>
            </a:extLst>
          </p:cNvPr>
          <p:cNvSpPr/>
          <p:nvPr userDrawn="1"/>
        </p:nvSpPr>
        <p:spPr>
          <a:xfrm>
            <a:off x="8677983" y="-12818"/>
            <a:ext cx="529909" cy="46166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0536E2DF-F29F-46D3-91F1-8A01034C16D5}" type="slidenum">
              <a:rPr lang="en-GB" sz="1800" kern="1200" cap="small" baseline="0" smtClean="0">
                <a:solidFill>
                  <a:schemeClr val="bg1"/>
                </a:solidFill>
                <a:latin typeface="Nexa Demo Light" panose="02000000000000000000" pitchFamily="50" charset="0"/>
                <a:ea typeface="+mj-ea"/>
                <a:cs typeface="+mj-cs"/>
              </a:rPr>
              <a:t>‹#›</a:t>
            </a:fld>
            <a:endParaRPr lang="en-GB" sz="1800" kern="1200" cap="small" baseline="0">
              <a:solidFill>
                <a:schemeClr val="bg1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7396524-8690-41E0-8B9F-3D90A344970B}"/>
              </a:ext>
            </a:extLst>
          </p:cNvPr>
          <p:cNvSpPr/>
          <p:nvPr userDrawn="1"/>
        </p:nvSpPr>
        <p:spPr>
          <a:xfrm>
            <a:off x="6996947" y="-12818"/>
            <a:ext cx="1876928" cy="461665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90C692C7-172F-43EB-BD1C-B5CDE00D51EC}" type="datetime1">
              <a:rPr lang="en-GB" sz="1800" kern="1200" cap="small" baseline="0" smtClean="0">
                <a:solidFill>
                  <a:srgbClr val="AA71D5"/>
                </a:solidFill>
                <a:latin typeface="Nexa Demo Light" panose="02000000000000000000" pitchFamily="50" charset="0"/>
                <a:ea typeface="+mj-ea"/>
                <a:cs typeface="+mj-cs"/>
              </a:rPr>
              <a:t>26/03/2020</a:t>
            </a:fld>
            <a:endParaRPr lang="en-GB" sz="1800" kern="1200" cap="small" baseline="0">
              <a:solidFill>
                <a:srgbClr val="AA71D5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15" name="Title 3">
            <a:extLst>
              <a:ext uri="{FF2B5EF4-FFF2-40B4-BE49-F238E27FC236}">
                <a16:creationId xmlns:a16="http://schemas.microsoft.com/office/drawing/2014/main" id="{B9A64E7B-61BE-4F76-ABC8-3FBFDE5486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3075" y="-12818"/>
            <a:ext cx="6738874" cy="44447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/>
          </a:bodyPr>
          <a:lstStyle>
            <a:lvl1pPr algn="ctr">
              <a:defRPr sz="1800" b="1" cap="small" baseline="0">
                <a:solidFill>
                  <a:srgbClr val="AA71D5"/>
                </a:solidFill>
                <a:latin typeface="Nexa Demo Light" panose="02000000000000000000" pitchFamily="50" charset="0"/>
              </a:defRPr>
            </a:lvl1pPr>
          </a:lstStyle>
          <a:p>
            <a:r>
              <a:rPr lang="en-US"/>
              <a:t>Page Heading Placeholder</a:t>
            </a:r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C9F31DD-E138-4C47-A408-E12B2D8B12E0}"/>
              </a:ext>
            </a:extLst>
          </p:cNvPr>
          <p:cNvSpPr/>
          <p:nvPr userDrawn="1"/>
        </p:nvSpPr>
        <p:spPr>
          <a:xfrm>
            <a:off x="8135650" y="5201082"/>
            <a:ext cx="410586" cy="42020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  <a:alpha val="80000"/>
                </a:schemeClr>
              </a:gs>
              <a:gs pos="43000">
                <a:srgbClr val="AA71D5"/>
              </a:gs>
            </a:gsLst>
            <a:lin ang="2700000" scaled="1"/>
            <a:tileRect/>
          </a:gradFill>
          <a:ln w="6350"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lvl="0" algn="ctr"/>
            <a:endParaRPr lang="en-GB" sz="200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7" name="Picture 4" descr="http://chittagongit.com/images/arrow-image-icon/arrow-image-icon-10.jpg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619BD5F7-B54E-4CA3-A1BF-4114592CF2A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192553" y="5264537"/>
            <a:ext cx="296781" cy="29678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A743735-826F-411C-B0C4-911F12E43221}"/>
              </a:ext>
            </a:extLst>
          </p:cNvPr>
          <p:cNvSpPr/>
          <p:nvPr userDrawn="1"/>
        </p:nvSpPr>
        <p:spPr>
          <a:xfrm>
            <a:off x="8604743" y="5172675"/>
            <a:ext cx="410588" cy="48953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GB" sz="2000">
              <a:latin typeface="+mj-lt"/>
            </a:endParaRPr>
          </a:p>
        </p:txBody>
      </p:sp>
      <p:sp>
        <p:nvSpPr>
          <p:cNvPr id="19" name="Oval 1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74188B4-F604-4530-BAE9-B4AAF680DB5A}"/>
              </a:ext>
            </a:extLst>
          </p:cNvPr>
          <p:cNvSpPr/>
          <p:nvPr userDrawn="1"/>
        </p:nvSpPr>
        <p:spPr>
          <a:xfrm rot="10800000">
            <a:off x="8604744" y="5200544"/>
            <a:ext cx="410587" cy="420207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  <a:alpha val="80000"/>
                </a:schemeClr>
              </a:gs>
              <a:gs pos="43000">
                <a:srgbClr val="AA71D5"/>
              </a:gs>
            </a:gsLst>
            <a:lin ang="2700000" scaled="1"/>
            <a:tileRect/>
          </a:gradFill>
          <a:ln w="6350"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lvl="0" algn="ctr"/>
            <a:endParaRPr lang="en-GB" sz="200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0" name="Picture 4" descr="http://chittagongit.com/images/arrow-image-icon/arrow-image-icon-10.jpg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068191B-BCB3-4D85-AA84-EEAF772814B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1646" y="5260514"/>
            <a:ext cx="296782" cy="2967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>
            <a:hlinkClick r:id="" action="ppaction://noaction"/>
            <a:extLst>
              <a:ext uri="{FF2B5EF4-FFF2-40B4-BE49-F238E27FC236}">
                <a16:creationId xmlns:a16="http://schemas.microsoft.com/office/drawing/2014/main" id="{70E1E793-21A8-4CF9-954B-C5B92370E40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rgbClr val="D3B5E9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6" y="26691"/>
            <a:ext cx="297045" cy="297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943126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349">
          <p15:clr>
            <a:srgbClr val="A4A3A4"/>
          </p15:clr>
        </p15:guide>
        <p15:guide id="2" pos="3810">
          <p15:clr>
            <a:srgbClr val="A4A3A4"/>
          </p15:clr>
        </p15:guide>
        <p15:guide id="3" pos="1950">
          <p15:clr>
            <a:srgbClr val="A4A3A4"/>
          </p15:clr>
        </p15:guide>
        <p15:guide id="4" pos="113">
          <p15:clr>
            <a:srgbClr val="A4A3A4"/>
          </p15:clr>
        </p15:guide>
        <p15:guide id="5" pos="5647">
          <p15:clr>
            <a:srgbClr val="A4A3A4"/>
          </p15:clr>
        </p15:guide>
        <p15:guide id="6" orient="horz" pos="1369">
          <p15:clr>
            <a:srgbClr val="A4A3A4"/>
          </p15:clr>
        </p15:guide>
        <p15:guide id="7" orient="horz" pos="2458">
          <p15:clr>
            <a:srgbClr val="A4A3A4"/>
          </p15:clr>
        </p15:guide>
        <p15:guide id="8" orient="horz" pos="3501">
          <p15:clr>
            <a:srgbClr val="A4A3A4"/>
          </p15:clr>
        </p15:guide>
        <p15:guide id="9" orient="horz" pos="1936">
          <p15:clr>
            <a:srgbClr val="A4A3A4"/>
          </p15:clr>
        </p15:guide>
        <p15:guide id="10" pos="2880">
          <p15:clr>
            <a:srgbClr val="A4A3A4"/>
          </p15:clr>
        </p15:guide>
        <p15:guide id="11" pos="1020">
          <p15:clr>
            <a:srgbClr val="A4A3A4"/>
          </p15:clr>
        </p15:guide>
        <p15:guide id="12" pos="4740">
          <p15:clr>
            <a:srgbClr val="A4A3A4"/>
          </p15:clr>
        </p15:guide>
        <p15:guide id="13" orient="horz" pos="870">
          <p15:clr>
            <a:srgbClr val="A4A3A4"/>
          </p15:clr>
        </p15:guide>
        <p15:guide id="14" orient="horz" pos="2979">
          <p15:clr>
            <a:srgbClr val="A4A3A4"/>
          </p15:clr>
        </p15:guide>
        <p15:guide id="15" pos="1429">
          <p15:clr>
            <a:srgbClr val="FBAE40"/>
          </p15:clr>
        </p15:guide>
        <p15:guide id="16" pos="4332">
          <p15:clr>
            <a:srgbClr val="FBAE40"/>
          </p15:clr>
        </p15:guide>
        <p15:guide id="17" pos="2767">
          <p15:clr>
            <a:srgbClr val="A4A3A4"/>
          </p15:clr>
        </p15:guide>
        <p15:guide id="18" pos="2993">
          <p15:clr>
            <a:srgbClr val="A4A3A4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hlinkClick r:id="" action="ppaction://noaction"/>
            <a:extLst>
              <a:ext uri="{FF2B5EF4-FFF2-40B4-BE49-F238E27FC236}">
                <a16:creationId xmlns:a16="http://schemas.microsoft.com/office/drawing/2014/main" id="{58D538A8-BAFE-4504-83CD-12B8BAA4E9E2}"/>
              </a:ext>
            </a:extLst>
          </p:cNvPr>
          <p:cNvSpPr/>
          <p:nvPr userDrawn="1"/>
        </p:nvSpPr>
        <p:spPr>
          <a:xfrm>
            <a:off x="0" y="2209"/>
            <a:ext cx="387394" cy="36322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ctr"/>
            <a:endParaRPr lang="en-GB" sz="2000">
              <a:latin typeface="+mj-lt"/>
            </a:endParaRPr>
          </a:p>
        </p:txBody>
      </p:sp>
      <p:sp>
        <p:nvSpPr>
          <p:cNvPr id="25" name="Rectangle 24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452EB286-302A-4075-AA7F-3C1CE7CE4E0D}"/>
              </a:ext>
            </a:extLst>
          </p:cNvPr>
          <p:cNvSpPr/>
          <p:nvPr userDrawn="1"/>
        </p:nvSpPr>
        <p:spPr>
          <a:xfrm>
            <a:off x="8130541" y="5225466"/>
            <a:ext cx="410588" cy="48953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GB" sz="2000">
              <a:latin typeface="+mj-lt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70E6C20-527F-4F1A-A879-4158AFC1DDBC}"/>
              </a:ext>
            </a:extLst>
          </p:cNvPr>
          <p:cNvCxnSpPr>
            <a:cxnSpLocks/>
          </p:cNvCxnSpPr>
          <p:nvPr userDrawn="1"/>
        </p:nvCxnSpPr>
        <p:spPr>
          <a:xfrm>
            <a:off x="-3131" y="365436"/>
            <a:ext cx="9067800" cy="0"/>
          </a:xfrm>
          <a:prstGeom prst="line">
            <a:avLst/>
          </a:prstGeom>
          <a:ln w="19050">
            <a:solidFill>
              <a:srgbClr val="FF5353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7" name="Right Triangle 5">
            <a:extLst>
              <a:ext uri="{FF2B5EF4-FFF2-40B4-BE49-F238E27FC236}">
                <a16:creationId xmlns:a16="http://schemas.microsoft.com/office/drawing/2014/main" id="{54D1F42D-269D-4134-A4F2-B81CD8C17885}"/>
              </a:ext>
            </a:extLst>
          </p:cNvPr>
          <p:cNvSpPr/>
          <p:nvPr userDrawn="1"/>
        </p:nvSpPr>
        <p:spPr>
          <a:xfrm rot="10800000">
            <a:off x="8600622" y="-9697"/>
            <a:ext cx="537116" cy="432297"/>
          </a:xfrm>
          <a:custGeom>
            <a:avLst/>
            <a:gdLst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571499 w 571499"/>
              <a:gd name="connsiteY2" fmla="*/ 557416 h 557416"/>
              <a:gd name="connsiteX3" fmla="*/ 0 w 571499"/>
              <a:gd name="connsiteY3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40041 w 571499"/>
              <a:gd name="connsiteY2" fmla="*/ 118831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81230 w 571499"/>
              <a:gd name="connsiteY2" fmla="*/ 10235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6452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11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311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157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609 w 571499"/>
              <a:gd name="connsiteY3" fmla="*/ 1190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99" h="557416">
                <a:moveTo>
                  <a:pt x="0" y="557416"/>
                </a:moveTo>
                <a:lnTo>
                  <a:pt x="0" y="0"/>
                </a:lnTo>
                <a:lnTo>
                  <a:pt x="273841" y="1378"/>
                </a:lnTo>
                <a:lnTo>
                  <a:pt x="321609" y="1190"/>
                </a:lnTo>
                <a:lnTo>
                  <a:pt x="571499" y="557416"/>
                </a:lnTo>
                <a:lnTo>
                  <a:pt x="0" y="557416"/>
                </a:lnTo>
                <a:close/>
              </a:path>
            </a:pathLst>
          </a:custGeom>
          <a:solidFill>
            <a:srgbClr val="FF5353"/>
          </a:solidFill>
          <a:ln w="19050">
            <a:solidFill>
              <a:srgbClr val="FF535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en-GB" sz="2000">
              <a:solidFill>
                <a:srgbClr val="89C167"/>
              </a:solidFill>
              <a:latin typeface="+mj-lt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A3F68A-C4B4-4380-937E-4DEDB2811803}"/>
              </a:ext>
            </a:extLst>
          </p:cNvPr>
          <p:cNvSpPr/>
          <p:nvPr userDrawn="1"/>
        </p:nvSpPr>
        <p:spPr>
          <a:xfrm>
            <a:off x="8674852" y="-10609"/>
            <a:ext cx="529909" cy="46166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0536E2DF-F29F-46D3-91F1-8A01034C16D5}" type="slidenum">
              <a:rPr lang="en-GB" sz="1800" kern="1200" cap="small" baseline="0" smtClean="0">
                <a:solidFill>
                  <a:schemeClr val="bg1"/>
                </a:solidFill>
                <a:latin typeface="Nexa Demo Light" panose="02000000000000000000" pitchFamily="50" charset="0"/>
                <a:ea typeface="+mj-ea"/>
                <a:cs typeface="+mj-cs"/>
              </a:rPr>
              <a:t>‹#›</a:t>
            </a:fld>
            <a:endParaRPr lang="en-GB" sz="1800" kern="1200" cap="small" baseline="0">
              <a:solidFill>
                <a:schemeClr val="bg1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8813366-C842-4636-A92A-16E8214E6798}"/>
              </a:ext>
            </a:extLst>
          </p:cNvPr>
          <p:cNvSpPr/>
          <p:nvPr userDrawn="1"/>
        </p:nvSpPr>
        <p:spPr>
          <a:xfrm>
            <a:off x="6993816" y="-10609"/>
            <a:ext cx="1876928" cy="461665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90C692C7-172F-43EB-BD1C-B5CDE00D51EC}" type="datetime1">
              <a:rPr lang="en-GB" sz="1800" kern="1200" cap="small" baseline="0" smtClean="0">
                <a:solidFill>
                  <a:srgbClr val="FF5353"/>
                </a:solidFill>
                <a:latin typeface="Nexa Demo Light" panose="02000000000000000000" pitchFamily="50" charset="0"/>
                <a:ea typeface="+mj-ea"/>
                <a:cs typeface="+mj-cs"/>
              </a:rPr>
              <a:t>26/03/2020</a:t>
            </a:fld>
            <a:endParaRPr lang="en-GB" sz="1800" kern="1200" cap="small" baseline="0">
              <a:solidFill>
                <a:srgbClr val="FF5353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30" name="Title 3">
            <a:extLst>
              <a:ext uri="{FF2B5EF4-FFF2-40B4-BE49-F238E27FC236}">
                <a16:creationId xmlns:a16="http://schemas.microsoft.com/office/drawing/2014/main" id="{7D8CE64B-75AE-4684-B732-C0A8E2F6F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44" y="-10609"/>
            <a:ext cx="6738874" cy="44447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/>
          </a:bodyPr>
          <a:lstStyle>
            <a:lvl1pPr algn="ctr">
              <a:defRPr sz="1800" b="1" cap="small" baseline="0">
                <a:solidFill>
                  <a:srgbClr val="FF5353"/>
                </a:solidFill>
                <a:latin typeface="Nexa Demo Light" panose="02000000000000000000" pitchFamily="50" charset="0"/>
              </a:defRPr>
            </a:lvl1pPr>
          </a:lstStyle>
          <a:p>
            <a:endParaRPr lang="en-GB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E3E30BCA-1CEC-4525-8947-7C4E17A2707B}"/>
              </a:ext>
            </a:extLst>
          </p:cNvPr>
          <p:cNvSpPr/>
          <p:nvPr userDrawn="1"/>
        </p:nvSpPr>
        <p:spPr>
          <a:xfrm>
            <a:off x="8132519" y="5253873"/>
            <a:ext cx="410586" cy="42020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  <a:alpha val="80000"/>
                </a:schemeClr>
              </a:gs>
              <a:gs pos="43000">
                <a:srgbClr val="FF5353"/>
              </a:gs>
            </a:gsLst>
            <a:lin ang="2700000" scaled="1"/>
            <a:tileRect/>
          </a:gradFill>
          <a:ln w="6350"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lvl="0" algn="ctr"/>
            <a:endParaRPr lang="en-GB" sz="200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32" name="Picture 4" descr="http://chittagongit.com/images/arrow-image-icon/arrow-image-icon-10.jpg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059F317B-445A-483E-9BE4-8A94D17F6C6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189422" y="5317328"/>
            <a:ext cx="296781" cy="29678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 3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FF0E72F-110F-4F8C-9BC6-138DBFB2CFC4}"/>
              </a:ext>
            </a:extLst>
          </p:cNvPr>
          <p:cNvSpPr/>
          <p:nvPr userDrawn="1"/>
        </p:nvSpPr>
        <p:spPr>
          <a:xfrm>
            <a:off x="8601612" y="5225466"/>
            <a:ext cx="410588" cy="48953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GB" sz="2000">
              <a:latin typeface="+mj-lt"/>
            </a:endParaRPr>
          </a:p>
        </p:txBody>
      </p:sp>
      <p:sp>
        <p:nvSpPr>
          <p:cNvPr id="34" name="Oval 3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0AD59FB-129C-495B-84FB-02C80991604F}"/>
              </a:ext>
            </a:extLst>
          </p:cNvPr>
          <p:cNvSpPr/>
          <p:nvPr userDrawn="1"/>
        </p:nvSpPr>
        <p:spPr>
          <a:xfrm rot="10800000">
            <a:off x="8601613" y="5253335"/>
            <a:ext cx="410587" cy="420207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  <a:alpha val="80000"/>
                </a:schemeClr>
              </a:gs>
              <a:gs pos="43000">
                <a:srgbClr val="FF5353"/>
              </a:gs>
            </a:gsLst>
            <a:lin ang="2700000" scaled="1"/>
            <a:tileRect/>
          </a:gradFill>
          <a:ln w="6350"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lvl="0" algn="ctr"/>
            <a:endParaRPr lang="en-GB" sz="200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35" name="Picture 4" descr="http://chittagongit.com/images/arrow-image-icon/arrow-image-icon-10.jpg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63B27D4-B739-47A7-A64D-6FB8BDA0C1F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8515" y="5313305"/>
            <a:ext cx="296782" cy="2967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39">
            <a:hlinkClick r:id="" action="ppaction://noaction"/>
            <a:extLst>
              <a:ext uri="{FF2B5EF4-FFF2-40B4-BE49-F238E27FC236}">
                <a16:creationId xmlns:a16="http://schemas.microsoft.com/office/drawing/2014/main" id="{EE13F500-99F1-4BFC-9729-25C73879E0D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rgbClr val="FF9999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5" y="28900"/>
            <a:ext cx="297045" cy="297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50" name="ShowAnswer">
            <a:extLst>
              <a:ext uri="{FF2B5EF4-FFF2-40B4-BE49-F238E27FC236}">
                <a16:creationId xmlns:a16="http://schemas.microsoft.com/office/drawing/2014/main" id="{32B5D5AA-1F91-42B5-86CB-F670BF48B63D}"/>
              </a:ext>
            </a:extLst>
          </p:cNvPr>
          <p:cNvGrpSpPr/>
          <p:nvPr userDrawn="1"/>
        </p:nvGrpSpPr>
        <p:grpSpPr>
          <a:xfrm>
            <a:off x="3740312" y="4571655"/>
            <a:ext cx="410419" cy="367665"/>
            <a:chOff x="1746928" y="4277488"/>
            <a:chExt cx="410419" cy="367665"/>
          </a:xfrm>
        </p:grpSpPr>
        <p:sp>
          <p:nvSpPr>
            <p:cNvPr id="51" name="Hexagon">
              <a:extLst>
                <a:ext uri="{FF2B5EF4-FFF2-40B4-BE49-F238E27FC236}">
                  <a16:creationId xmlns:a16="http://schemas.microsoft.com/office/drawing/2014/main" id="{4D68A015-23B5-4BE5-B90F-E1EEEC5EB21F}"/>
                </a:ext>
              </a:extLst>
            </p:cNvPr>
            <p:cNvSpPr/>
            <p:nvPr userDrawn="1"/>
          </p:nvSpPr>
          <p:spPr>
            <a:xfrm rot="5400000">
              <a:off x="1768305" y="4256111"/>
              <a:ext cx="367665" cy="410419"/>
            </a:xfrm>
            <a:prstGeom prst="hexagon">
              <a:avLst/>
            </a:prstGeom>
            <a:solidFill>
              <a:schemeClr val="bg1"/>
            </a:solidFill>
            <a:ln w="12700">
              <a:solidFill>
                <a:srgbClr val="82AFFF"/>
              </a:solidFill>
            </a:ln>
            <a:effectLst>
              <a:outerShdw blurRad="25400" dist="12700" dir="2700000" algn="tl" rotWithShape="0">
                <a:prstClr val="black">
                  <a:alpha val="70000"/>
                </a:prstClr>
              </a:outerShdw>
            </a:effectLst>
          </p:spPr>
          <p:txBody>
            <a:bodyPr vert="vert270" wrap="square" lIns="0" tIns="0" rIns="0" bIns="36000" rtlCol="0" anchor="ctr" anchorCtr="0">
              <a:noAutofit/>
            </a:bodyPr>
            <a:lstStyle/>
            <a:p>
              <a:pPr lvl="0" algn="ctr"/>
              <a:endParaRPr lang="en-GB" sz="2200">
                <a:solidFill>
                  <a:srgbClr val="00B050"/>
                </a:solidFill>
                <a:latin typeface="Segoe Print" panose="02000600000000000000" pitchFamily="2" charset="0"/>
              </a:endParaRPr>
            </a:p>
          </p:txBody>
        </p:sp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56ECA51F-2A32-4217-A86A-9EEDF029C27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grayscl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368" b="92647" l="10000" r="90000">
                          <a14:foregroundMark x1="48235" y1="56250" x2="48824" y2="44118"/>
                          <a14:foregroundMark x1="48824" y1="44118" x2="55294" y2="31250"/>
                          <a14:foregroundMark x1="48824" y1="28676" x2="30588" y2="31250"/>
                          <a14:foregroundMark x1="30588" y1="31250" x2="23529" y2="13235"/>
                          <a14:foregroundMark x1="24118" y1="10662" x2="25294" y2="10294"/>
                          <a14:foregroundMark x1="25882" y1="7353" x2="17059" y2="7353"/>
                          <a14:foregroundMark x1="22941" y1="4412" x2="24706" y2="5147"/>
                          <a14:foregroundMark x1="22941" y1="1838" x2="25294" y2="735"/>
                          <a14:foregroundMark x1="60588" y1="5147" x2="44118" y2="11397"/>
                          <a14:foregroundMark x1="44118" y1="11397" x2="50588" y2="22059"/>
                          <a14:foregroundMark x1="50588" y1="22059" x2="66471" y2="27941"/>
                          <a14:foregroundMark x1="66471" y1="27941" x2="80588" y2="20221"/>
                          <a14:foregroundMark x1="80588" y1="20221" x2="77059" y2="8456"/>
                          <a14:foregroundMark x1="77059" y1="8456" x2="58824" y2="5147"/>
                          <a14:foregroundMark x1="58824" y1="5147" x2="58235" y2="5515"/>
                          <a14:foregroundMark x1="56471" y1="88235" x2="68235" y2="91912"/>
                          <a14:foregroundMark x1="42353" y1="90809" x2="29412" y2="9264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868812" y="4327701"/>
              <a:ext cx="172918" cy="276669"/>
            </a:xfrm>
            <a:prstGeom prst="rect">
              <a:avLst/>
            </a:prstGeom>
          </p:spPr>
        </p:pic>
      </p:grpSp>
      <p:sp>
        <p:nvSpPr>
          <p:cNvPr id="53" name="NoMarginText">
            <a:extLst>
              <a:ext uri="{FF2B5EF4-FFF2-40B4-BE49-F238E27FC236}">
                <a16:creationId xmlns:a16="http://schemas.microsoft.com/office/drawing/2014/main" id="{5B50BD03-E48C-4A12-A124-0E75F4E06938}"/>
              </a:ext>
            </a:extLst>
          </p:cNvPr>
          <p:cNvSpPr txBox="1"/>
          <p:nvPr userDrawn="1"/>
        </p:nvSpPr>
        <p:spPr>
          <a:xfrm>
            <a:off x="4547680" y="4682612"/>
            <a:ext cx="195099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b="0">
                <a:solidFill>
                  <a:srgbClr val="82AFFF"/>
                </a:solidFill>
                <a:latin typeface="Nexa Demo Light" panose="02000000000000000000" pitchFamily="50" charset="0"/>
              </a:rPr>
              <a:t>Show/Hide answer…</a:t>
            </a:r>
          </a:p>
        </p:txBody>
      </p:sp>
      <p:sp>
        <p:nvSpPr>
          <p:cNvPr id="65" name="NoMarginText">
            <a:extLst>
              <a:ext uri="{FF2B5EF4-FFF2-40B4-BE49-F238E27FC236}">
                <a16:creationId xmlns:a16="http://schemas.microsoft.com/office/drawing/2014/main" id="{802F3373-0FB0-4C0C-9C5A-ABE4BCAB5B71}"/>
              </a:ext>
            </a:extLst>
          </p:cNvPr>
          <p:cNvSpPr txBox="1"/>
          <p:nvPr userDrawn="1"/>
        </p:nvSpPr>
        <p:spPr>
          <a:xfrm>
            <a:off x="7813395" y="4670649"/>
            <a:ext cx="153862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b="0" cap="none" baseline="0">
                <a:solidFill>
                  <a:srgbClr val="82AFFF"/>
                </a:solidFill>
                <a:latin typeface="Nexa Demo Light" panose="02000000000000000000" pitchFamily="50" charset="0"/>
                <a:sym typeface="Symbol" panose="05050102010706020507" pitchFamily="18" charset="2"/>
              </a:rPr>
              <a:t>Show/Hide Hint</a:t>
            </a:r>
            <a:endParaRPr lang="en-GB" sz="1200" b="0" cap="none" baseline="0">
              <a:solidFill>
                <a:srgbClr val="82AFFF"/>
              </a:solidFill>
              <a:latin typeface="Nexa Demo Light" panose="02000000000000000000" pitchFamily="50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6333CEC-BA46-403F-93E8-15068EB67C80}"/>
              </a:ext>
            </a:extLst>
          </p:cNvPr>
          <p:cNvSpPr/>
          <p:nvPr userDrawn="1"/>
        </p:nvSpPr>
        <p:spPr>
          <a:xfrm>
            <a:off x="182665" y="3948505"/>
            <a:ext cx="3158109" cy="484741"/>
          </a:xfrm>
          <a:prstGeom prst="rect">
            <a:avLst/>
          </a:prstGeom>
          <a:noFill/>
          <a:ln w="285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600" b="1" cap="small">
                <a:solidFill>
                  <a:srgbClr val="FF5353"/>
                </a:solidFill>
                <a:latin typeface="Nexa Demo Light" panose="02000000000000000000" pitchFamily="50" charset="0"/>
              </a:rPr>
              <a:t>What do the icons do?</a:t>
            </a:r>
            <a:endParaRPr lang="en-US" sz="1600" cap="small">
              <a:solidFill>
                <a:srgbClr val="FF5353"/>
              </a:solidFill>
              <a:latin typeface="Nexa Demo Light" panose="02000000000000000000" pitchFamily="50" charset="0"/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36D8EE77-11CD-45D3-B209-45DE847DB2A8}"/>
              </a:ext>
            </a:extLst>
          </p:cNvPr>
          <p:cNvCxnSpPr>
            <a:cxnSpLocks/>
          </p:cNvCxnSpPr>
          <p:nvPr userDrawn="1"/>
        </p:nvCxnSpPr>
        <p:spPr>
          <a:xfrm>
            <a:off x="182665" y="4328503"/>
            <a:ext cx="3658160" cy="0"/>
          </a:xfrm>
          <a:prstGeom prst="line">
            <a:avLst/>
          </a:prstGeom>
          <a:ln w="28575">
            <a:solidFill>
              <a:srgbClr val="FF5353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C01166DB-4BB8-4833-A0E4-DFF4086AD001}"/>
              </a:ext>
            </a:extLst>
          </p:cNvPr>
          <p:cNvGrpSpPr/>
          <p:nvPr userDrawn="1"/>
        </p:nvGrpSpPr>
        <p:grpSpPr>
          <a:xfrm>
            <a:off x="182184" y="4571655"/>
            <a:ext cx="410419" cy="367665"/>
            <a:chOff x="5243049" y="3902075"/>
            <a:chExt cx="410419" cy="367665"/>
          </a:xfrm>
        </p:grpSpPr>
        <p:sp>
          <p:nvSpPr>
            <p:cNvPr id="71" name="Hexagon">
              <a:extLst>
                <a:ext uri="{FF2B5EF4-FFF2-40B4-BE49-F238E27FC236}">
                  <a16:creationId xmlns:a16="http://schemas.microsoft.com/office/drawing/2014/main" id="{831E5153-BFE4-4E17-90B4-52F77784687D}"/>
                </a:ext>
              </a:extLst>
            </p:cNvPr>
            <p:cNvSpPr/>
            <p:nvPr userDrawn="1"/>
          </p:nvSpPr>
          <p:spPr>
            <a:xfrm rot="5400000">
              <a:off x="5264426" y="3880698"/>
              <a:ext cx="367665" cy="410419"/>
            </a:xfrm>
            <a:prstGeom prst="hexagon">
              <a:avLst/>
            </a:prstGeom>
            <a:solidFill>
              <a:schemeClr val="bg1"/>
            </a:solidFill>
            <a:ln w="12700">
              <a:solidFill>
                <a:srgbClr val="82AFFF"/>
              </a:solidFill>
            </a:ln>
            <a:effectLst>
              <a:outerShdw blurRad="25400" dist="12700" dir="2700000" algn="tl" rotWithShape="0">
                <a:prstClr val="black">
                  <a:alpha val="70000"/>
                </a:prstClr>
              </a:outerShdw>
            </a:effectLst>
          </p:spPr>
          <p:txBody>
            <a:bodyPr vert="vert270" wrap="square" lIns="0" tIns="0" rIns="0" bIns="36000" rtlCol="0" anchor="ctr" anchorCtr="0">
              <a:noAutofit/>
            </a:bodyPr>
            <a:lstStyle/>
            <a:p>
              <a:pPr lvl="0" algn="ctr"/>
              <a:endParaRPr lang="en-GB" sz="2200">
                <a:solidFill>
                  <a:srgbClr val="00B050"/>
                </a:solidFill>
                <a:latin typeface="Segoe Print" panose="02000600000000000000" pitchFamily="2" charset="0"/>
              </a:endParaRPr>
            </a:p>
          </p:txBody>
        </p:sp>
        <p:sp>
          <p:nvSpPr>
            <p:cNvPr id="9" name="Arrow: Right 8">
              <a:extLst>
                <a:ext uri="{FF2B5EF4-FFF2-40B4-BE49-F238E27FC236}">
                  <a16:creationId xmlns:a16="http://schemas.microsoft.com/office/drawing/2014/main" id="{1759231D-382F-41E8-A587-18A2AF10CFFE}"/>
                </a:ext>
              </a:extLst>
            </p:cNvPr>
            <p:cNvSpPr/>
            <p:nvPr userDrawn="1"/>
          </p:nvSpPr>
          <p:spPr>
            <a:xfrm>
              <a:off x="5387109" y="4007079"/>
              <a:ext cx="155336" cy="157655"/>
            </a:xfrm>
            <a:prstGeom prst="rightArrow">
              <a:avLst/>
            </a:prstGeom>
            <a:solidFill>
              <a:schemeClr val="bg1"/>
            </a:solidFill>
            <a:ln w="12700">
              <a:solidFill>
                <a:srgbClr val="82AFF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3" name="NoMarginText">
            <a:extLst>
              <a:ext uri="{FF2B5EF4-FFF2-40B4-BE49-F238E27FC236}">
                <a16:creationId xmlns:a16="http://schemas.microsoft.com/office/drawing/2014/main" id="{B64B4662-5839-4D04-AC80-0752C024C74B}"/>
              </a:ext>
            </a:extLst>
          </p:cNvPr>
          <p:cNvSpPr txBox="1"/>
          <p:nvPr userDrawn="1"/>
        </p:nvSpPr>
        <p:spPr>
          <a:xfrm>
            <a:off x="989552" y="4663154"/>
            <a:ext cx="235122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b="0">
                <a:solidFill>
                  <a:srgbClr val="82AFFF"/>
                </a:solidFill>
                <a:latin typeface="Nexa Demo Light" panose="02000000000000000000" pitchFamily="50" charset="0"/>
              </a:rPr>
              <a:t>Use the right arrow key to progress through the steps of working…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679AFB7-3672-49F6-8B27-446D00E0FFE1}"/>
              </a:ext>
            </a:extLst>
          </p:cNvPr>
          <p:cNvSpPr/>
          <p:nvPr userDrawn="1"/>
        </p:nvSpPr>
        <p:spPr>
          <a:xfrm>
            <a:off x="612987" y="4559983"/>
            <a:ext cx="38664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0" cap="small">
                <a:solidFill>
                  <a:srgbClr val="82AFFF"/>
                </a:solidFill>
                <a:latin typeface="Nexa Demo Light" panose="02000000000000000000" pitchFamily="50" charset="0"/>
                <a:sym typeface="Symbol" panose="05050102010706020507" pitchFamily="18" charset="2"/>
              </a:rPr>
              <a:t></a:t>
            </a:r>
            <a:endParaRPr lang="en-GB" sz="1600" b="0">
              <a:solidFill>
                <a:srgbClr val="82A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0A963B4-BA3D-4641-AA52-AD3451B03D50}"/>
              </a:ext>
            </a:extLst>
          </p:cNvPr>
          <p:cNvSpPr/>
          <p:nvPr userDrawn="1"/>
        </p:nvSpPr>
        <p:spPr>
          <a:xfrm>
            <a:off x="7416888" y="4570082"/>
            <a:ext cx="38664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0" cap="small">
                <a:solidFill>
                  <a:srgbClr val="82AFFF"/>
                </a:solidFill>
                <a:latin typeface="Nexa Demo Light" panose="02000000000000000000" pitchFamily="50" charset="0"/>
                <a:sym typeface="Symbol" panose="05050102010706020507" pitchFamily="18" charset="2"/>
              </a:rPr>
              <a:t></a:t>
            </a:r>
            <a:endParaRPr lang="en-GB" sz="1600" b="0">
              <a:solidFill>
                <a:srgbClr val="82AFFF"/>
              </a:solidFill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17164F1D-F86C-4103-AA09-87CEA40A6B49}"/>
              </a:ext>
            </a:extLst>
          </p:cNvPr>
          <p:cNvSpPr/>
          <p:nvPr userDrawn="1"/>
        </p:nvSpPr>
        <p:spPr>
          <a:xfrm>
            <a:off x="182184" y="484552"/>
            <a:ext cx="3158109" cy="484741"/>
          </a:xfrm>
          <a:prstGeom prst="rect">
            <a:avLst/>
          </a:prstGeom>
          <a:noFill/>
          <a:ln w="285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600" b="1" cap="small">
                <a:solidFill>
                  <a:srgbClr val="FF5353"/>
                </a:solidFill>
                <a:latin typeface="Nexa Demo Light" panose="02000000000000000000" pitchFamily="50" charset="0"/>
              </a:rPr>
              <a:t>Table of Contents</a:t>
            </a:r>
            <a:endParaRPr lang="en-US" sz="1600" cap="small">
              <a:solidFill>
                <a:srgbClr val="FF5353"/>
              </a:solidFill>
              <a:latin typeface="Nexa Demo Light" panose="02000000000000000000" pitchFamily="50" charset="0"/>
            </a:endParaRP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624E2F0F-264A-48D0-8DA5-475E4AF8EC12}"/>
              </a:ext>
            </a:extLst>
          </p:cNvPr>
          <p:cNvCxnSpPr>
            <a:cxnSpLocks/>
          </p:cNvCxnSpPr>
          <p:nvPr userDrawn="1"/>
        </p:nvCxnSpPr>
        <p:spPr>
          <a:xfrm>
            <a:off x="182184" y="864550"/>
            <a:ext cx="3658160" cy="0"/>
          </a:xfrm>
          <a:prstGeom prst="line">
            <a:avLst/>
          </a:prstGeom>
          <a:ln w="28575">
            <a:solidFill>
              <a:srgbClr val="FF5353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3FA09205-C396-4FE7-A4FE-00C345E9E2D5}"/>
              </a:ext>
            </a:extLst>
          </p:cNvPr>
          <p:cNvSpPr/>
          <p:nvPr userDrawn="1"/>
        </p:nvSpPr>
        <p:spPr>
          <a:xfrm>
            <a:off x="4160594" y="4601093"/>
            <a:ext cx="4427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0" cap="small">
                <a:solidFill>
                  <a:srgbClr val="82AFFF"/>
                </a:solidFill>
                <a:latin typeface="Nexa Demo Light" panose="02000000000000000000" pitchFamily="50" charset="0"/>
                <a:sym typeface="Symbol" panose="05050102010706020507" pitchFamily="18" charset="2"/>
              </a:rPr>
              <a:t> </a:t>
            </a:r>
            <a:endParaRPr lang="en-GB" sz="1600">
              <a:solidFill>
                <a:srgbClr val="82AFFF"/>
              </a:solidFill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EAE4144E-CBD9-4028-B666-0FB1411CF98A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263" y="4517361"/>
            <a:ext cx="428625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506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371" userDrawn="1">
          <p15:clr>
            <a:srgbClr val="A4A3A4"/>
          </p15:clr>
        </p15:guide>
        <p15:guide id="2" pos="3810">
          <p15:clr>
            <a:srgbClr val="A4A3A4"/>
          </p15:clr>
        </p15:guide>
        <p15:guide id="3" pos="1950">
          <p15:clr>
            <a:srgbClr val="A4A3A4"/>
          </p15:clr>
        </p15:guide>
        <p15:guide id="4" pos="90">
          <p15:clr>
            <a:srgbClr val="A4A3A4"/>
          </p15:clr>
        </p15:guide>
        <p15:guide id="5" pos="5670">
          <p15:clr>
            <a:srgbClr val="A4A3A4"/>
          </p15:clr>
        </p15:guide>
        <p15:guide id="6" orient="horz" pos="1392">
          <p15:clr>
            <a:srgbClr val="A4A3A4"/>
          </p15:clr>
        </p15:guide>
        <p15:guide id="7" orient="horz" pos="2458">
          <p15:clr>
            <a:srgbClr val="A4A3A4"/>
          </p15:clr>
        </p15:guide>
        <p15:guide id="8" orient="horz" pos="3501">
          <p15:clr>
            <a:srgbClr val="A4A3A4"/>
          </p15:clr>
        </p15:guide>
        <p15:guide id="9" orient="horz" pos="1936">
          <p15:clr>
            <a:srgbClr val="A4A3A4"/>
          </p15:clr>
        </p15:guide>
        <p15:guide id="10" pos="2903" userDrawn="1">
          <p15:clr>
            <a:srgbClr val="A4A3A4"/>
          </p15:clr>
        </p15:guide>
        <p15:guide id="11" pos="1020" userDrawn="1">
          <p15:clr>
            <a:srgbClr val="A4A3A4"/>
          </p15:clr>
        </p15:guide>
        <p15:guide id="12" pos="4740" userDrawn="1">
          <p15:clr>
            <a:srgbClr val="A4A3A4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hlinkClick r:id="" action="ppaction://noaction"/>
            <a:extLst>
              <a:ext uri="{FF2B5EF4-FFF2-40B4-BE49-F238E27FC236}">
                <a16:creationId xmlns:a16="http://schemas.microsoft.com/office/drawing/2014/main" id="{58D538A8-BAFE-4504-83CD-12B8BAA4E9E2}"/>
              </a:ext>
            </a:extLst>
          </p:cNvPr>
          <p:cNvSpPr/>
          <p:nvPr userDrawn="1"/>
        </p:nvSpPr>
        <p:spPr>
          <a:xfrm>
            <a:off x="0" y="-4359"/>
            <a:ext cx="387394" cy="36322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ctr"/>
            <a:endParaRPr lang="en-GB" sz="2000">
              <a:latin typeface="+mj-lt"/>
            </a:endParaRPr>
          </a:p>
        </p:txBody>
      </p:sp>
      <p:sp>
        <p:nvSpPr>
          <p:cNvPr id="25" name="Rectangle 24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452EB286-302A-4075-AA7F-3C1CE7CE4E0D}"/>
              </a:ext>
            </a:extLst>
          </p:cNvPr>
          <p:cNvSpPr/>
          <p:nvPr userDrawn="1"/>
        </p:nvSpPr>
        <p:spPr>
          <a:xfrm>
            <a:off x="8130541" y="5225466"/>
            <a:ext cx="410588" cy="48953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GB" sz="2000">
              <a:latin typeface="+mj-lt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70E6C20-527F-4F1A-A879-4158AFC1DDBC}"/>
              </a:ext>
            </a:extLst>
          </p:cNvPr>
          <p:cNvCxnSpPr>
            <a:cxnSpLocks/>
          </p:cNvCxnSpPr>
          <p:nvPr userDrawn="1"/>
        </p:nvCxnSpPr>
        <p:spPr>
          <a:xfrm>
            <a:off x="-3131" y="358868"/>
            <a:ext cx="9067800" cy="0"/>
          </a:xfrm>
          <a:prstGeom prst="line">
            <a:avLst/>
          </a:prstGeom>
          <a:ln w="19050">
            <a:solidFill>
              <a:srgbClr val="FF5353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7" name="Right Triangle 5">
            <a:extLst>
              <a:ext uri="{FF2B5EF4-FFF2-40B4-BE49-F238E27FC236}">
                <a16:creationId xmlns:a16="http://schemas.microsoft.com/office/drawing/2014/main" id="{54D1F42D-269D-4134-A4F2-B81CD8C17885}"/>
              </a:ext>
            </a:extLst>
          </p:cNvPr>
          <p:cNvSpPr/>
          <p:nvPr userDrawn="1"/>
        </p:nvSpPr>
        <p:spPr>
          <a:xfrm rot="10800000">
            <a:off x="8600622" y="-16265"/>
            <a:ext cx="537116" cy="432297"/>
          </a:xfrm>
          <a:custGeom>
            <a:avLst/>
            <a:gdLst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571499 w 571499"/>
              <a:gd name="connsiteY2" fmla="*/ 557416 h 557416"/>
              <a:gd name="connsiteX3" fmla="*/ 0 w 571499"/>
              <a:gd name="connsiteY3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40041 w 571499"/>
              <a:gd name="connsiteY2" fmla="*/ 118831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81230 w 571499"/>
              <a:gd name="connsiteY2" fmla="*/ 10235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6452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11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311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157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609 w 571499"/>
              <a:gd name="connsiteY3" fmla="*/ 1190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99" h="557416">
                <a:moveTo>
                  <a:pt x="0" y="557416"/>
                </a:moveTo>
                <a:lnTo>
                  <a:pt x="0" y="0"/>
                </a:lnTo>
                <a:lnTo>
                  <a:pt x="273841" y="1378"/>
                </a:lnTo>
                <a:lnTo>
                  <a:pt x="321609" y="1190"/>
                </a:lnTo>
                <a:lnTo>
                  <a:pt x="571499" y="557416"/>
                </a:lnTo>
                <a:lnTo>
                  <a:pt x="0" y="557416"/>
                </a:lnTo>
                <a:close/>
              </a:path>
            </a:pathLst>
          </a:custGeom>
          <a:solidFill>
            <a:srgbClr val="FF5353"/>
          </a:solidFill>
          <a:ln w="19050">
            <a:solidFill>
              <a:srgbClr val="FF535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en-GB" sz="2000">
              <a:solidFill>
                <a:srgbClr val="89C167"/>
              </a:solidFill>
              <a:latin typeface="+mj-lt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A3F68A-C4B4-4380-937E-4DEDB2811803}"/>
              </a:ext>
            </a:extLst>
          </p:cNvPr>
          <p:cNvSpPr/>
          <p:nvPr userDrawn="1"/>
        </p:nvSpPr>
        <p:spPr>
          <a:xfrm>
            <a:off x="8674852" y="-17177"/>
            <a:ext cx="529909" cy="46166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0536E2DF-F29F-46D3-91F1-8A01034C16D5}" type="slidenum">
              <a:rPr lang="en-GB" sz="1800" kern="1200" cap="small" baseline="0" smtClean="0">
                <a:solidFill>
                  <a:schemeClr val="bg1"/>
                </a:solidFill>
                <a:latin typeface="Nexa Demo Light" panose="02000000000000000000" pitchFamily="50" charset="0"/>
                <a:ea typeface="+mj-ea"/>
                <a:cs typeface="+mj-cs"/>
              </a:rPr>
              <a:t>‹#›</a:t>
            </a:fld>
            <a:endParaRPr lang="en-GB" sz="1800" kern="1200" cap="small" baseline="0">
              <a:solidFill>
                <a:schemeClr val="bg1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8813366-C842-4636-A92A-16E8214E6798}"/>
              </a:ext>
            </a:extLst>
          </p:cNvPr>
          <p:cNvSpPr/>
          <p:nvPr userDrawn="1"/>
        </p:nvSpPr>
        <p:spPr>
          <a:xfrm>
            <a:off x="6993816" y="-17177"/>
            <a:ext cx="1876928" cy="461665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90C692C7-172F-43EB-BD1C-B5CDE00D51EC}" type="datetime1">
              <a:rPr lang="en-GB" sz="1800" kern="1200" cap="small" baseline="0" smtClean="0">
                <a:solidFill>
                  <a:srgbClr val="FF5353"/>
                </a:solidFill>
                <a:latin typeface="Nexa Demo Light" panose="02000000000000000000" pitchFamily="50" charset="0"/>
                <a:ea typeface="+mj-ea"/>
                <a:cs typeface="+mj-cs"/>
              </a:rPr>
              <a:t>26/03/2020</a:t>
            </a:fld>
            <a:endParaRPr lang="en-GB" sz="1800" kern="1200" cap="small" baseline="0">
              <a:solidFill>
                <a:srgbClr val="FF5353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30" name="Title 3">
            <a:extLst>
              <a:ext uri="{FF2B5EF4-FFF2-40B4-BE49-F238E27FC236}">
                <a16:creationId xmlns:a16="http://schemas.microsoft.com/office/drawing/2014/main" id="{7D8CE64B-75AE-4684-B732-C0A8E2F6F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44" y="-17177"/>
            <a:ext cx="6738874" cy="44447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/>
          </a:bodyPr>
          <a:lstStyle>
            <a:lvl1pPr algn="ctr">
              <a:defRPr sz="1800" b="1" cap="small" baseline="0">
                <a:solidFill>
                  <a:srgbClr val="FF5353"/>
                </a:solidFill>
                <a:latin typeface="Nexa Demo Light" panose="02000000000000000000" pitchFamily="50" charset="0"/>
              </a:defRPr>
            </a:lvl1pPr>
          </a:lstStyle>
          <a:p>
            <a:endParaRPr lang="en-GB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E3E30BCA-1CEC-4525-8947-7C4E17A2707B}"/>
              </a:ext>
            </a:extLst>
          </p:cNvPr>
          <p:cNvSpPr/>
          <p:nvPr userDrawn="1"/>
        </p:nvSpPr>
        <p:spPr>
          <a:xfrm>
            <a:off x="8132519" y="5253873"/>
            <a:ext cx="410586" cy="42020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  <a:alpha val="80000"/>
                </a:schemeClr>
              </a:gs>
              <a:gs pos="43000">
                <a:srgbClr val="FF5353"/>
              </a:gs>
            </a:gsLst>
            <a:lin ang="2700000" scaled="1"/>
            <a:tileRect/>
          </a:gradFill>
          <a:ln w="6350"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lvl="0" algn="ctr"/>
            <a:endParaRPr lang="en-GB" sz="200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32" name="Picture 4" descr="http://chittagongit.com/images/arrow-image-icon/arrow-image-icon-10.jpg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059F317B-445A-483E-9BE4-8A94D17F6C6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189422" y="5317328"/>
            <a:ext cx="296781" cy="29678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 3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FF0E72F-110F-4F8C-9BC6-138DBFB2CFC4}"/>
              </a:ext>
            </a:extLst>
          </p:cNvPr>
          <p:cNvSpPr/>
          <p:nvPr userDrawn="1"/>
        </p:nvSpPr>
        <p:spPr>
          <a:xfrm>
            <a:off x="8601612" y="5225466"/>
            <a:ext cx="410588" cy="48953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GB" sz="2000">
              <a:latin typeface="+mj-lt"/>
            </a:endParaRPr>
          </a:p>
        </p:txBody>
      </p:sp>
      <p:sp>
        <p:nvSpPr>
          <p:cNvPr id="34" name="Oval 3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0AD59FB-129C-495B-84FB-02C80991604F}"/>
              </a:ext>
            </a:extLst>
          </p:cNvPr>
          <p:cNvSpPr/>
          <p:nvPr userDrawn="1"/>
        </p:nvSpPr>
        <p:spPr>
          <a:xfrm rot="10800000">
            <a:off x="8601613" y="5253335"/>
            <a:ext cx="410587" cy="420207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  <a:alpha val="80000"/>
                </a:schemeClr>
              </a:gs>
              <a:gs pos="43000">
                <a:srgbClr val="FF5353"/>
              </a:gs>
            </a:gsLst>
            <a:lin ang="2700000" scaled="1"/>
            <a:tileRect/>
          </a:gradFill>
          <a:ln w="6350"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lvl="0" algn="ctr"/>
            <a:endParaRPr lang="en-GB" sz="200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35" name="Picture 4" descr="http://chittagongit.com/images/arrow-image-icon/arrow-image-icon-10.jpg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63B27D4-B739-47A7-A64D-6FB8BDA0C1F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8515" y="5313305"/>
            <a:ext cx="296782" cy="2967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39">
            <a:hlinkClick r:id="" action="ppaction://noaction"/>
            <a:extLst>
              <a:ext uri="{FF2B5EF4-FFF2-40B4-BE49-F238E27FC236}">
                <a16:creationId xmlns:a16="http://schemas.microsoft.com/office/drawing/2014/main" id="{EE13F500-99F1-4BFC-9729-25C73879E0D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rgbClr val="FF9999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5" y="22332"/>
            <a:ext cx="297045" cy="297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266787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371">
          <p15:clr>
            <a:srgbClr val="A4A3A4"/>
          </p15:clr>
        </p15:guide>
        <p15:guide id="2" pos="3810">
          <p15:clr>
            <a:srgbClr val="A4A3A4"/>
          </p15:clr>
        </p15:guide>
        <p15:guide id="3" pos="1950">
          <p15:clr>
            <a:srgbClr val="A4A3A4"/>
          </p15:clr>
        </p15:guide>
        <p15:guide id="4" pos="90">
          <p15:clr>
            <a:srgbClr val="A4A3A4"/>
          </p15:clr>
        </p15:guide>
        <p15:guide id="5" pos="5670">
          <p15:clr>
            <a:srgbClr val="A4A3A4"/>
          </p15:clr>
        </p15:guide>
        <p15:guide id="6" orient="horz" pos="1392">
          <p15:clr>
            <a:srgbClr val="A4A3A4"/>
          </p15:clr>
        </p15:guide>
        <p15:guide id="7" orient="horz" pos="2458">
          <p15:clr>
            <a:srgbClr val="A4A3A4"/>
          </p15:clr>
        </p15:guide>
        <p15:guide id="8" orient="horz" pos="3501">
          <p15:clr>
            <a:srgbClr val="A4A3A4"/>
          </p15:clr>
        </p15:guide>
        <p15:guide id="9" orient="horz" pos="1936">
          <p15:clr>
            <a:srgbClr val="A4A3A4"/>
          </p15:clr>
        </p15:guide>
        <p15:guide id="10" pos="2903">
          <p15:clr>
            <a:srgbClr val="A4A3A4"/>
          </p15:clr>
        </p15:guide>
        <p15:guide id="11" pos="1020">
          <p15:clr>
            <a:srgbClr val="A4A3A4"/>
          </p15:clr>
        </p15:guide>
        <p15:guide id="12" pos="4740">
          <p15:clr>
            <a:srgbClr val="A4A3A4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hlinkClick r:id="" action="ppaction://noaction"/>
            <a:extLst>
              <a:ext uri="{FF2B5EF4-FFF2-40B4-BE49-F238E27FC236}">
                <a16:creationId xmlns:a16="http://schemas.microsoft.com/office/drawing/2014/main" id="{58D538A8-BAFE-4504-83CD-12B8BAA4E9E2}"/>
              </a:ext>
            </a:extLst>
          </p:cNvPr>
          <p:cNvSpPr/>
          <p:nvPr userDrawn="1"/>
        </p:nvSpPr>
        <p:spPr>
          <a:xfrm>
            <a:off x="0" y="-4359"/>
            <a:ext cx="387394" cy="36322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ctr"/>
            <a:endParaRPr lang="en-GB" sz="2000">
              <a:latin typeface="+mj-lt"/>
            </a:endParaRPr>
          </a:p>
        </p:txBody>
      </p:sp>
      <p:sp>
        <p:nvSpPr>
          <p:cNvPr id="25" name="Rectangle 24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452EB286-302A-4075-AA7F-3C1CE7CE4E0D}"/>
              </a:ext>
            </a:extLst>
          </p:cNvPr>
          <p:cNvSpPr/>
          <p:nvPr userDrawn="1"/>
        </p:nvSpPr>
        <p:spPr>
          <a:xfrm>
            <a:off x="8130541" y="5225466"/>
            <a:ext cx="410588" cy="48953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GB" sz="2000">
              <a:latin typeface="+mj-lt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70E6C20-527F-4F1A-A879-4158AFC1DDBC}"/>
              </a:ext>
            </a:extLst>
          </p:cNvPr>
          <p:cNvCxnSpPr>
            <a:cxnSpLocks/>
          </p:cNvCxnSpPr>
          <p:nvPr userDrawn="1"/>
        </p:nvCxnSpPr>
        <p:spPr>
          <a:xfrm>
            <a:off x="-3131" y="358868"/>
            <a:ext cx="9067800" cy="0"/>
          </a:xfrm>
          <a:prstGeom prst="line">
            <a:avLst/>
          </a:prstGeom>
          <a:ln w="19050">
            <a:solidFill>
              <a:srgbClr val="FF5353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7" name="Right Triangle 5">
            <a:extLst>
              <a:ext uri="{FF2B5EF4-FFF2-40B4-BE49-F238E27FC236}">
                <a16:creationId xmlns:a16="http://schemas.microsoft.com/office/drawing/2014/main" id="{54D1F42D-269D-4134-A4F2-B81CD8C17885}"/>
              </a:ext>
            </a:extLst>
          </p:cNvPr>
          <p:cNvSpPr/>
          <p:nvPr userDrawn="1"/>
        </p:nvSpPr>
        <p:spPr>
          <a:xfrm rot="10800000">
            <a:off x="8600622" y="-16265"/>
            <a:ext cx="537116" cy="432297"/>
          </a:xfrm>
          <a:custGeom>
            <a:avLst/>
            <a:gdLst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571499 w 571499"/>
              <a:gd name="connsiteY2" fmla="*/ 557416 h 557416"/>
              <a:gd name="connsiteX3" fmla="*/ 0 w 571499"/>
              <a:gd name="connsiteY3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40041 w 571499"/>
              <a:gd name="connsiteY2" fmla="*/ 118831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81230 w 571499"/>
              <a:gd name="connsiteY2" fmla="*/ 10235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6452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11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311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157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609 w 571499"/>
              <a:gd name="connsiteY3" fmla="*/ 1190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99" h="557416">
                <a:moveTo>
                  <a:pt x="0" y="557416"/>
                </a:moveTo>
                <a:lnTo>
                  <a:pt x="0" y="0"/>
                </a:lnTo>
                <a:lnTo>
                  <a:pt x="273841" y="1378"/>
                </a:lnTo>
                <a:lnTo>
                  <a:pt x="321609" y="1190"/>
                </a:lnTo>
                <a:lnTo>
                  <a:pt x="571499" y="557416"/>
                </a:lnTo>
                <a:lnTo>
                  <a:pt x="0" y="557416"/>
                </a:lnTo>
                <a:close/>
              </a:path>
            </a:pathLst>
          </a:custGeom>
          <a:solidFill>
            <a:srgbClr val="FF5353"/>
          </a:solidFill>
          <a:ln w="19050">
            <a:solidFill>
              <a:srgbClr val="FF535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en-GB" sz="2000">
              <a:solidFill>
                <a:srgbClr val="89C167"/>
              </a:solidFill>
              <a:latin typeface="+mj-lt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A3F68A-C4B4-4380-937E-4DEDB2811803}"/>
              </a:ext>
            </a:extLst>
          </p:cNvPr>
          <p:cNvSpPr/>
          <p:nvPr userDrawn="1"/>
        </p:nvSpPr>
        <p:spPr>
          <a:xfrm>
            <a:off x="8674852" y="-17177"/>
            <a:ext cx="529909" cy="46166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0536E2DF-F29F-46D3-91F1-8A01034C16D5}" type="slidenum">
              <a:rPr lang="en-GB" sz="1800" kern="1200" cap="small" baseline="0" smtClean="0">
                <a:solidFill>
                  <a:schemeClr val="bg1"/>
                </a:solidFill>
                <a:latin typeface="Nexa Demo Light" panose="02000000000000000000" pitchFamily="50" charset="0"/>
                <a:ea typeface="+mj-ea"/>
                <a:cs typeface="+mj-cs"/>
              </a:rPr>
              <a:t>‹#›</a:t>
            </a:fld>
            <a:endParaRPr lang="en-GB" sz="1800" kern="1200" cap="small" baseline="0">
              <a:solidFill>
                <a:schemeClr val="bg1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8813366-C842-4636-A92A-16E8214E6798}"/>
              </a:ext>
            </a:extLst>
          </p:cNvPr>
          <p:cNvSpPr/>
          <p:nvPr userDrawn="1"/>
        </p:nvSpPr>
        <p:spPr>
          <a:xfrm>
            <a:off x="6993816" y="-17177"/>
            <a:ext cx="1876928" cy="461665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90C692C7-172F-43EB-BD1C-B5CDE00D51EC}" type="datetime1">
              <a:rPr lang="en-GB" sz="1800" kern="1200" cap="small" baseline="0" smtClean="0">
                <a:solidFill>
                  <a:srgbClr val="FF5353"/>
                </a:solidFill>
                <a:latin typeface="Nexa Demo Light" panose="02000000000000000000" pitchFamily="50" charset="0"/>
                <a:ea typeface="+mj-ea"/>
                <a:cs typeface="+mj-cs"/>
              </a:rPr>
              <a:t>26/03/2020</a:t>
            </a:fld>
            <a:endParaRPr lang="en-GB" sz="1800" kern="1200" cap="small" baseline="0">
              <a:solidFill>
                <a:srgbClr val="FF5353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30" name="Title 3">
            <a:extLst>
              <a:ext uri="{FF2B5EF4-FFF2-40B4-BE49-F238E27FC236}">
                <a16:creationId xmlns:a16="http://schemas.microsoft.com/office/drawing/2014/main" id="{7D8CE64B-75AE-4684-B732-C0A8E2F6F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44" y="-17177"/>
            <a:ext cx="6738874" cy="44447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/>
          </a:bodyPr>
          <a:lstStyle>
            <a:lvl1pPr algn="ctr">
              <a:defRPr sz="1800" b="1" cap="small" baseline="0">
                <a:solidFill>
                  <a:srgbClr val="FF5353"/>
                </a:solidFill>
                <a:latin typeface="Nexa Demo Light" panose="02000000000000000000" pitchFamily="50" charset="0"/>
              </a:defRPr>
            </a:lvl1pPr>
          </a:lstStyle>
          <a:p>
            <a:endParaRPr lang="en-GB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E3E30BCA-1CEC-4525-8947-7C4E17A2707B}"/>
              </a:ext>
            </a:extLst>
          </p:cNvPr>
          <p:cNvSpPr/>
          <p:nvPr userDrawn="1"/>
        </p:nvSpPr>
        <p:spPr>
          <a:xfrm>
            <a:off x="8132519" y="5253873"/>
            <a:ext cx="410586" cy="42020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  <a:alpha val="80000"/>
                </a:schemeClr>
              </a:gs>
              <a:gs pos="43000">
                <a:srgbClr val="FF5353"/>
              </a:gs>
            </a:gsLst>
            <a:lin ang="2700000" scaled="1"/>
            <a:tileRect/>
          </a:gradFill>
          <a:ln w="6350"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lvl="0" algn="ctr"/>
            <a:endParaRPr lang="en-GB" sz="200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32" name="Picture 4" descr="http://chittagongit.com/images/arrow-image-icon/arrow-image-icon-10.jpg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059F317B-445A-483E-9BE4-8A94D17F6C6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189422" y="5317328"/>
            <a:ext cx="296781" cy="29678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 3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FF0E72F-110F-4F8C-9BC6-138DBFB2CFC4}"/>
              </a:ext>
            </a:extLst>
          </p:cNvPr>
          <p:cNvSpPr/>
          <p:nvPr userDrawn="1"/>
        </p:nvSpPr>
        <p:spPr>
          <a:xfrm>
            <a:off x="8601612" y="5225466"/>
            <a:ext cx="410588" cy="48953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GB" sz="2000">
              <a:latin typeface="+mj-lt"/>
            </a:endParaRPr>
          </a:p>
        </p:txBody>
      </p:sp>
      <p:sp>
        <p:nvSpPr>
          <p:cNvPr id="34" name="Oval 3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0AD59FB-129C-495B-84FB-02C80991604F}"/>
              </a:ext>
            </a:extLst>
          </p:cNvPr>
          <p:cNvSpPr/>
          <p:nvPr userDrawn="1"/>
        </p:nvSpPr>
        <p:spPr>
          <a:xfrm rot="10800000">
            <a:off x="8601613" y="5253335"/>
            <a:ext cx="410587" cy="420207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  <a:alpha val="80000"/>
                </a:schemeClr>
              </a:gs>
              <a:gs pos="43000">
                <a:srgbClr val="FF5353"/>
              </a:gs>
            </a:gsLst>
            <a:lin ang="2700000" scaled="1"/>
            <a:tileRect/>
          </a:gradFill>
          <a:ln w="6350"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lvl="0" algn="ctr"/>
            <a:endParaRPr lang="en-GB" sz="200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35" name="Picture 4" descr="http://chittagongit.com/images/arrow-image-icon/arrow-image-icon-10.jpg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63B27D4-B739-47A7-A64D-6FB8BDA0C1F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8515" y="5313305"/>
            <a:ext cx="296782" cy="2967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39">
            <a:hlinkClick r:id="" action="ppaction://noaction"/>
            <a:extLst>
              <a:ext uri="{FF2B5EF4-FFF2-40B4-BE49-F238E27FC236}">
                <a16:creationId xmlns:a16="http://schemas.microsoft.com/office/drawing/2014/main" id="{EE13F500-99F1-4BFC-9729-25C73879E0D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rgbClr val="FF9999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5" y="22332"/>
            <a:ext cx="297045" cy="297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843A46EF-F7D8-49C8-A1CE-BF2F2D50E357}"/>
              </a:ext>
            </a:extLst>
          </p:cNvPr>
          <p:cNvCxnSpPr>
            <a:cxnSpLocks/>
            <a:stCxn id="38" idx="3"/>
          </p:cNvCxnSpPr>
          <p:nvPr userDrawn="1"/>
        </p:nvCxnSpPr>
        <p:spPr>
          <a:xfrm>
            <a:off x="4931592" y="1909190"/>
            <a:ext cx="498475" cy="0"/>
          </a:xfrm>
          <a:prstGeom prst="line">
            <a:avLst/>
          </a:prstGeom>
          <a:ln w="28575">
            <a:solidFill>
              <a:srgbClr val="FF5353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711672C5-A3E6-4220-9867-09423A2C28AF}"/>
              </a:ext>
            </a:extLst>
          </p:cNvPr>
          <p:cNvSpPr/>
          <p:nvPr userDrawn="1"/>
        </p:nvSpPr>
        <p:spPr>
          <a:xfrm>
            <a:off x="1999993" y="1608580"/>
            <a:ext cx="2931599" cy="601220"/>
          </a:xfrm>
          <a:prstGeom prst="rect">
            <a:avLst/>
          </a:prstGeom>
          <a:solidFill>
            <a:schemeClr val="bg1"/>
          </a:solidFill>
          <a:ln w="28575">
            <a:solidFill>
              <a:srgbClr val="FF5353"/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1">
                <a:solidFill>
                  <a:srgbClr val="FF5353"/>
                </a:solidFill>
                <a:latin typeface="Nexa Demo Light" panose="02000000000000000000" pitchFamily="50" charset="0"/>
              </a:rPr>
              <a:t>Red Textbox</a:t>
            </a:r>
          </a:p>
        </p:txBody>
      </p:sp>
    </p:spTree>
    <p:extLst>
      <p:ext uri="{BB962C8B-B14F-4D97-AF65-F5344CB8AC3E}">
        <p14:creationId xmlns:p14="http://schemas.microsoft.com/office/powerpoint/2010/main" val="2363170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371">
          <p15:clr>
            <a:srgbClr val="A4A3A4"/>
          </p15:clr>
        </p15:guide>
        <p15:guide id="2" pos="3810">
          <p15:clr>
            <a:srgbClr val="A4A3A4"/>
          </p15:clr>
        </p15:guide>
        <p15:guide id="3" pos="1950">
          <p15:clr>
            <a:srgbClr val="A4A3A4"/>
          </p15:clr>
        </p15:guide>
        <p15:guide id="4" pos="90">
          <p15:clr>
            <a:srgbClr val="A4A3A4"/>
          </p15:clr>
        </p15:guide>
        <p15:guide id="5" pos="5670">
          <p15:clr>
            <a:srgbClr val="A4A3A4"/>
          </p15:clr>
        </p15:guide>
        <p15:guide id="6" orient="horz" pos="1392">
          <p15:clr>
            <a:srgbClr val="A4A3A4"/>
          </p15:clr>
        </p15:guide>
        <p15:guide id="7" orient="horz" pos="2458">
          <p15:clr>
            <a:srgbClr val="A4A3A4"/>
          </p15:clr>
        </p15:guide>
        <p15:guide id="8" orient="horz" pos="3501">
          <p15:clr>
            <a:srgbClr val="A4A3A4"/>
          </p15:clr>
        </p15:guide>
        <p15:guide id="9" orient="horz" pos="1936">
          <p15:clr>
            <a:srgbClr val="A4A3A4"/>
          </p15:clr>
        </p15:guide>
        <p15:guide id="10" pos="2903">
          <p15:clr>
            <a:srgbClr val="A4A3A4"/>
          </p15:clr>
        </p15:guide>
        <p15:guide id="11" pos="1020">
          <p15:clr>
            <a:srgbClr val="A4A3A4"/>
          </p15:clr>
        </p15:guide>
        <p15:guide id="12" pos="4740">
          <p15:clr>
            <a:srgbClr val="A4A3A4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85226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4" r:id="rId2"/>
    <p:sldLayoutId id="2147483685" r:id="rId3"/>
    <p:sldLayoutId id="2147483686" r:id="rId4"/>
    <p:sldLayoutId id="2147483692" r:id="rId5"/>
    <p:sldLayoutId id="2147483694" r:id="rId6"/>
    <p:sldLayoutId id="2147483695" r:id="rId7"/>
    <p:sldLayoutId id="2147483698" r:id="rId8"/>
    <p:sldLayoutId id="2147483689" r:id="rId9"/>
    <p:sldLayoutId id="2147483678" r:id="rId10"/>
    <p:sldLayoutId id="2147483690" r:id="rId11"/>
    <p:sldLayoutId id="2147483674" r:id="rId12"/>
    <p:sldLayoutId id="2147483679" r:id="rId13"/>
    <p:sldLayoutId id="2147483681" r:id="rId14"/>
    <p:sldLayoutId id="2147483691" r:id="rId15"/>
    <p:sldLayoutId id="2147483683" r:id="rId16"/>
    <p:sldLayoutId id="2147483696" r:id="rId17"/>
    <p:sldLayoutId id="2147483697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200" kern="1200">
          <a:solidFill>
            <a:schemeClr val="tx1"/>
          </a:solidFill>
          <a:latin typeface="Nexa Demo Light" panose="02000000000000000000" pitchFamily="50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Nexa Demo Light" panose="02000000000000000000" pitchFamily="50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Nexa Demo Light" panose="02000000000000000000" pitchFamily="50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Nexa Demo Light" panose="02000000000000000000" pitchFamily="50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Nexa Demo Light" panose="02000000000000000000" pitchFamily="50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Nexa Demo Light" panose="02000000000000000000" pitchFamily="50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7" Type="http://schemas.openxmlformats.org/officeDocument/2006/relationships/slide" Target="slide10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6.xml"/><Relationship Id="rId6" Type="http://schemas.openxmlformats.org/officeDocument/2006/relationships/slide" Target="slide6.xml"/><Relationship Id="rId5" Type="http://schemas.openxmlformats.org/officeDocument/2006/relationships/slide" Target="slide4.xml"/><Relationship Id="rId4" Type="http://schemas.openxmlformats.org/officeDocument/2006/relationships/slide" Target="slide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13" Type="http://schemas.openxmlformats.org/officeDocument/2006/relationships/image" Target="../media/image35.wmf"/><Relationship Id="rId18" Type="http://schemas.openxmlformats.org/officeDocument/2006/relationships/oleObject" Target="../embeddings/oleObject19.bin"/><Relationship Id="rId3" Type="http://schemas.openxmlformats.org/officeDocument/2006/relationships/oleObject" Target="../embeddings/oleObject13.bin"/><Relationship Id="rId21" Type="http://schemas.openxmlformats.org/officeDocument/2006/relationships/image" Target="../media/image38.wmf"/><Relationship Id="rId7" Type="http://schemas.openxmlformats.org/officeDocument/2006/relationships/image" Target="../media/image32.wmf"/><Relationship Id="rId12" Type="http://schemas.openxmlformats.org/officeDocument/2006/relationships/oleObject" Target="../embeddings/oleObject17.bin"/><Relationship Id="rId17" Type="http://schemas.openxmlformats.org/officeDocument/2006/relationships/image" Target="../media/image42.png"/><Relationship Id="rId2" Type="http://schemas.openxmlformats.org/officeDocument/2006/relationships/slideLayout" Target="../slideLayouts/slideLayout5.xml"/><Relationship Id="rId16" Type="http://schemas.openxmlformats.org/officeDocument/2006/relationships/image" Target="../media/image41.png"/><Relationship Id="rId20" Type="http://schemas.openxmlformats.org/officeDocument/2006/relationships/oleObject" Target="../embeddings/oleObject20.bin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4.bin"/><Relationship Id="rId11" Type="http://schemas.openxmlformats.org/officeDocument/2006/relationships/image" Target="../media/image34.wmf"/><Relationship Id="rId5" Type="http://schemas.openxmlformats.org/officeDocument/2006/relationships/image" Target="../media/image40.png"/><Relationship Id="rId15" Type="http://schemas.openxmlformats.org/officeDocument/2006/relationships/image" Target="../media/image36.wmf"/><Relationship Id="rId23" Type="http://schemas.openxmlformats.org/officeDocument/2006/relationships/image" Target="../media/image39.wmf"/><Relationship Id="rId10" Type="http://schemas.openxmlformats.org/officeDocument/2006/relationships/oleObject" Target="../embeddings/oleObject16.bin"/><Relationship Id="rId19" Type="http://schemas.openxmlformats.org/officeDocument/2006/relationships/image" Target="../media/image37.wmf"/><Relationship Id="rId4" Type="http://schemas.openxmlformats.org/officeDocument/2006/relationships/image" Target="../media/image31.wmf"/><Relationship Id="rId9" Type="http://schemas.openxmlformats.org/officeDocument/2006/relationships/image" Target="../media/image33.wmf"/><Relationship Id="rId14" Type="http://schemas.openxmlformats.org/officeDocument/2006/relationships/oleObject" Target="../embeddings/oleObject18.bin"/><Relationship Id="rId22" Type="http://schemas.openxmlformats.org/officeDocument/2006/relationships/oleObject" Target="../embeddings/oleObject21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13" Type="http://schemas.openxmlformats.org/officeDocument/2006/relationships/oleObject" Target="../embeddings/oleObject27.bin"/><Relationship Id="rId18" Type="http://schemas.openxmlformats.org/officeDocument/2006/relationships/image" Target="../media/image50.wmf"/><Relationship Id="rId3" Type="http://schemas.openxmlformats.org/officeDocument/2006/relationships/oleObject" Target="../embeddings/oleObject22.bin"/><Relationship Id="rId21" Type="http://schemas.openxmlformats.org/officeDocument/2006/relationships/oleObject" Target="../embeddings/oleObject31.bin"/><Relationship Id="rId7" Type="http://schemas.openxmlformats.org/officeDocument/2006/relationships/oleObject" Target="../embeddings/oleObject24.bin"/><Relationship Id="rId12" Type="http://schemas.openxmlformats.org/officeDocument/2006/relationships/image" Target="../media/image47.wmf"/><Relationship Id="rId17" Type="http://schemas.openxmlformats.org/officeDocument/2006/relationships/oleObject" Target="../embeddings/oleObject29.bin"/><Relationship Id="rId2" Type="http://schemas.openxmlformats.org/officeDocument/2006/relationships/slideLayout" Target="../slideLayouts/slideLayout5.xml"/><Relationship Id="rId16" Type="http://schemas.openxmlformats.org/officeDocument/2006/relationships/image" Target="../media/image49.wmf"/><Relationship Id="rId20" Type="http://schemas.openxmlformats.org/officeDocument/2006/relationships/image" Target="../media/image51.wmf"/><Relationship Id="rId1" Type="http://schemas.openxmlformats.org/officeDocument/2006/relationships/vmlDrawing" Target="../drawings/vmlDrawing5.vml"/><Relationship Id="rId6" Type="http://schemas.openxmlformats.org/officeDocument/2006/relationships/image" Target="../media/image44.wmf"/><Relationship Id="rId11" Type="http://schemas.openxmlformats.org/officeDocument/2006/relationships/oleObject" Target="../embeddings/oleObject26.bin"/><Relationship Id="rId5" Type="http://schemas.openxmlformats.org/officeDocument/2006/relationships/oleObject" Target="../embeddings/oleObject23.bin"/><Relationship Id="rId15" Type="http://schemas.openxmlformats.org/officeDocument/2006/relationships/oleObject" Target="../embeddings/oleObject28.bin"/><Relationship Id="rId10" Type="http://schemas.openxmlformats.org/officeDocument/2006/relationships/image" Target="../media/image46.wmf"/><Relationship Id="rId19" Type="http://schemas.openxmlformats.org/officeDocument/2006/relationships/oleObject" Target="../embeddings/oleObject30.bin"/><Relationship Id="rId4" Type="http://schemas.openxmlformats.org/officeDocument/2006/relationships/image" Target="../media/image43.wmf"/><Relationship Id="rId9" Type="http://schemas.openxmlformats.org/officeDocument/2006/relationships/oleObject" Target="../embeddings/oleObject25.bin"/><Relationship Id="rId14" Type="http://schemas.openxmlformats.org/officeDocument/2006/relationships/image" Target="../media/image48.wmf"/><Relationship Id="rId22" Type="http://schemas.openxmlformats.org/officeDocument/2006/relationships/image" Target="../media/image52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wmf"/><Relationship Id="rId13" Type="http://schemas.openxmlformats.org/officeDocument/2006/relationships/image" Target="../media/image61.png"/><Relationship Id="rId18" Type="http://schemas.openxmlformats.org/officeDocument/2006/relationships/oleObject" Target="../embeddings/oleObject36.bin"/><Relationship Id="rId3" Type="http://schemas.openxmlformats.org/officeDocument/2006/relationships/oleObject" Target="../embeddings/oleObject32.bin"/><Relationship Id="rId21" Type="http://schemas.openxmlformats.org/officeDocument/2006/relationships/image" Target="../media/image58.wmf"/><Relationship Id="rId7" Type="http://schemas.openxmlformats.org/officeDocument/2006/relationships/oleObject" Target="../embeddings/oleObject33.bin"/><Relationship Id="rId12" Type="http://schemas.openxmlformats.org/officeDocument/2006/relationships/image" Target="../media/image55.wmf"/><Relationship Id="rId17" Type="http://schemas.openxmlformats.org/officeDocument/2006/relationships/image" Target="../media/image62.png"/><Relationship Id="rId2" Type="http://schemas.openxmlformats.org/officeDocument/2006/relationships/slideLayout" Target="../slideLayouts/slideLayout5.xml"/><Relationship Id="rId16" Type="http://schemas.openxmlformats.org/officeDocument/2006/relationships/image" Target="../media/image56.wmf"/><Relationship Id="rId20" Type="http://schemas.openxmlformats.org/officeDocument/2006/relationships/oleObject" Target="../embeddings/oleObject37.bin"/><Relationship Id="rId1" Type="http://schemas.openxmlformats.org/officeDocument/2006/relationships/vmlDrawing" Target="../drawings/vmlDrawing6.vml"/><Relationship Id="rId6" Type="http://schemas.microsoft.com/office/2007/relationships/hdphoto" Target="../media/hdphoto6.wdp"/><Relationship Id="rId11" Type="http://schemas.openxmlformats.org/officeDocument/2006/relationships/oleObject" Target="../embeddings/oleObject34.bin"/><Relationship Id="rId5" Type="http://schemas.openxmlformats.org/officeDocument/2006/relationships/image" Target="../media/image59.png"/><Relationship Id="rId15" Type="http://schemas.openxmlformats.org/officeDocument/2006/relationships/oleObject" Target="../embeddings/oleObject35.bin"/><Relationship Id="rId10" Type="http://schemas.microsoft.com/office/2007/relationships/hdphoto" Target="../media/hdphoto7.wdp"/><Relationship Id="rId19" Type="http://schemas.openxmlformats.org/officeDocument/2006/relationships/image" Target="../media/image57.wmf"/><Relationship Id="rId4" Type="http://schemas.openxmlformats.org/officeDocument/2006/relationships/image" Target="../media/image53.wmf"/><Relationship Id="rId9" Type="http://schemas.openxmlformats.org/officeDocument/2006/relationships/image" Target="../media/image60.png"/><Relationship Id="rId14" Type="http://schemas.microsoft.com/office/2007/relationships/hdphoto" Target="../media/hdphoto8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13" Type="http://schemas.openxmlformats.org/officeDocument/2006/relationships/image" Target="../media/image65.wmf"/><Relationship Id="rId18" Type="http://schemas.openxmlformats.org/officeDocument/2006/relationships/oleObject" Target="../embeddings/oleObject42.bin"/><Relationship Id="rId26" Type="http://schemas.openxmlformats.org/officeDocument/2006/relationships/oleObject" Target="../embeddings/oleObject46.bin"/><Relationship Id="rId3" Type="http://schemas.openxmlformats.org/officeDocument/2006/relationships/image" Target="../media/image72.png"/><Relationship Id="rId21" Type="http://schemas.openxmlformats.org/officeDocument/2006/relationships/image" Target="../media/image68.wmf"/><Relationship Id="rId7" Type="http://schemas.microsoft.com/office/2007/relationships/hdphoto" Target="../media/hdphoto9.wdp"/><Relationship Id="rId12" Type="http://schemas.openxmlformats.org/officeDocument/2006/relationships/oleObject" Target="../embeddings/oleObject40.bin"/><Relationship Id="rId17" Type="http://schemas.openxmlformats.org/officeDocument/2006/relationships/image" Target="../media/image66.wmf"/><Relationship Id="rId25" Type="http://schemas.openxmlformats.org/officeDocument/2006/relationships/image" Target="../media/image70.wmf"/><Relationship Id="rId2" Type="http://schemas.openxmlformats.org/officeDocument/2006/relationships/slideLayout" Target="../slideLayouts/slideLayout5.xml"/><Relationship Id="rId16" Type="http://schemas.openxmlformats.org/officeDocument/2006/relationships/oleObject" Target="../embeddings/oleObject41.bin"/><Relationship Id="rId20" Type="http://schemas.openxmlformats.org/officeDocument/2006/relationships/oleObject" Target="../embeddings/oleObject43.bin"/><Relationship Id="rId1" Type="http://schemas.openxmlformats.org/officeDocument/2006/relationships/vmlDrawing" Target="../drawings/vmlDrawing7.vml"/><Relationship Id="rId6" Type="http://schemas.openxmlformats.org/officeDocument/2006/relationships/image" Target="../media/image73.png"/><Relationship Id="rId11" Type="http://schemas.microsoft.com/office/2007/relationships/hdphoto" Target="../media/hdphoto10.wdp"/><Relationship Id="rId24" Type="http://schemas.openxmlformats.org/officeDocument/2006/relationships/oleObject" Target="../embeddings/oleObject45.bin"/><Relationship Id="rId5" Type="http://schemas.openxmlformats.org/officeDocument/2006/relationships/image" Target="../media/image63.wmf"/><Relationship Id="rId15" Type="http://schemas.microsoft.com/office/2007/relationships/hdphoto" Target="../media/hdphoto11.wdp"/><Relationship Id="rId23" Type="http://schemas.openxmlformats.org/officeDocument/2006/relationships/image" Target="../media/image69.wmf"/><Relationship Id="rId10" Type="http://schemas.openxmlformats.org/officeDocument/2006/relationships/image" Target="../media/image74.png"/><Relationship Id="rId19" Type="http://schemas.openxmlformats.org/officeDocument/2006/relationships/image" Target="../media/image67.wmf"/><Relationship Id="rId4" Type="http://schemas.openxmlformats.org/officeDocument/2006/relationships/oleObject" Target="../embeddings/oleObject38.bin"/><Relationship Id="rId9" Type="http://schemas.openxmlformats.org/officeDocument/2006/relationships/image" Target="../media/image64.wmf"/><Relationship Id="rId14" Type="http://schemas.openxmlformats.org/officeDocument/2006/relationships/image" Target="../media/image75.png"/><Relationship Id="rId22" Type="http://schemas.openxmlformats.org/officeDocument/2006/relationships/oleObject" Target="../embeddings/oleObject44.bin"/><Relationship Id="rId27" Type="http://schemas.openxmlformats.org/officeDocument/2006/relationships/image" Target="../media/image71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wmf"/><Relationship Id="rId13" Type="http://schemas.openxmlformats.org/officeDocument/2006/relationships/oleObject" Target="../embeddings/oleObject49.bin"/><Relationship Id="rId18" Type="http://schemas.openxmlformats.org/officeDocument/2006/relationships/image" Target="../media/image80.wmf"/><Relationship Id="rId26" Type="http://schemas.openxmlformats.org/officeDocument/2006/relationships/image" Target="../media/image84.wmf"/><Relationship Id="rId3" Type="http://schemas.openxmlformats.org/officeDocument/2006/relationships/oleObject" Target="../embeddings/oleObject47.bin"/><Relationship Id="rId21" Type="http://schemas.openxmlformats.org/officeDocument/2006/relationships/oleObject" Target="../embeddings/oleObject53.bin"/><Relationship Id="rId7" Type="http://schemas.openxmlformats.org/officeDocument/2006/relationships/oleObject" Target="../embeddings/oleObject48.bin"/><Relationship Id="rId12" Type="http://schemas.openxmlformats.org/officeDocument/2006/relationships/image" Target="../media/image39.wmf"/><Relationship Id="rId17" Type="http://schemas.openxmlformats.org/officeDocument/2006/relationships/oleObject" Target="../embeddings/oleObject51.bin"/><Relationship Id="rId25" Type="http://schemas.openxmlformats.org/officeDocument/2006/relationships/oleObject" Target="../embeddings/oleObject55.bin"/><Relationship Id="rId2" Type="http://schemas.openxmlformats.org/officeDocument/2006/relationships/slideLayout" Target="../slideLayouts/slideLayout5.xml"/><Relationship Id="rId16" Type="http://schemas.openxmlformats.org/officeDocument/2006/relationships/image" Target="../media/image79.wmf"/><Relationship Id="rId20" Type="http://schemas.openxmlformats.org/officeDocument/2006/relationships/image" Target="../media/image81.wmf"/><Relationship Id="rId1" Type="http://schemas.openxmlformats.org/officeDocument/2006/relationships/vmlDrawing" Target="../drawings/vmlDrawing8.vml"/><Relationship Id="rId6" Type="http://schemas.microsoft.com/office/2007/relationships/hdphoto" Target="../media/hdphoto6.wdp"/><Relationship Id="rId11" Type="http://schemas.openxmlformats.org/officeDocument/2006/relationships/oleObject" Target="../embeddings/oleObject21.bin"/><Relationship Id="rId24" Type="http://schemas.openxmlformats.org/officeDocument/2006/relationships/image" Target="../media/image83.wmf"/><Relationship Id="rId5" Type="http://schemas.openxmlformats.org/officeDocument/2006/relationships/image" Target="../media/image59.png"/><Relationship Id="rId15" Type="http://schemas.openxmlformats.org/officeDocument/2006/relationships/oleObject" Target="../embeddings/oleObject50.bin"/><Relationship Id="rId23" Type="http://schemas.openxmlformats.org/officeDocument/2006/relationships/oleObject" Target="../embeddings/oleObject54.bin"/><Relationship Id="rId10" Type="http://schemas.microsoft.com/office/2007/relationships/hdphoto" Target="../media/hdphoto7.wdp"/><Relationship Id="rId19" Type="http://schemas.openxmlformats.org/officeDocument/2006/relationships/oleObject" Target="../embeddings/oleObject52.bin"/><Relationship Id="rId4" Type="http://schemas.openxmlformats.org/officeDocument/2006/relationships/image" Target="../media/image76.wmf"/><Relationship Id="rId9" Type="http://schemas.openxmlformats.org/officeDocument/2006/relationships/image" Target="../media/image60.png"/><Relationship Id="rId14" Type="http://schemas.openxmlformats.org/officeDocument/2006/relationships/image" Target="../media/image78.wmf"/><Relationship Id="rId22" Type="http://schemas.openxmlformats.org/officeDocument/2006/relationships/image" Target="../media/image82.wmf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59.bin"/><Relationship Id="rId18" Type="http://schemas.openxmlformats.org/officeDocument/2006/relationships/image" Target="../media/image90.wmf"/><Relationship Id="rId26" Type="http://schemas.openxmlformats.org/officeDocument/2006/relationships/image" Target="../media/image94.wmf"/><Relationship Id="rId39" Type="http://schemas.openxmlformats.org/officeDocument/2006/relationships/oleObject" Target="../embeddings/oleObject71.bin"/><Relationship Id="rId21" Type="http://schemas.openxmlformats.org/officeDocument/2006/relationships/oleObject" Target="../embeddings/oleObject63.bin"/><Relationship Id="rId34" Type="http://schemas.openxmlformats.org/officeDocument/2006/relationships/image" Target="../media/image102.png"/><Relationship Id="rId7" Type="http://schemas.openxmlformats.org/officeDocument/2006/relationships/oleObject" Target="../embeddings/oleObject56.bin"/><Relationship Id="rId12" Type="http://schemas.openxmlformats.org/officeDocument/2006/relationships/image" Target="../media/image87.wmf"/><Relationship Id="rId17" Type="http://schemas.openxmlformats.org/officeDocument/2006/relationships/oleObject" Target="../embeddings/oleObject61.bin"/><Relationship Id="rId25" Type="http://schemas.openxmlformats.org/officeDocument/2006/relationships/oleObject" Target="../embeddings/oleObject65.bin"/><Relationship Id="rId33" Type="http://schemas.openxmlformats.org/officeDocument/2006/relationships/image" Target="../media/image97.wmf"/><Relationship Id="rId38" Type="http://schemas.openxmlformats.org/officeDocument/2006/relationships/image" Target="../media/image99.wmf"/><Relationship Id="rId2" Type="http://schemas.openxmlformats.org/officeDocument/2006/relationships/slideLayout" Target="../slideLayouts/slideLayout5.xml"/><Relationship Id="rId16" Type="http://schemas.openxmlformats.org/officeDocument/2006/relationships/image" Target="../media/image89.wmf"/><Relationship Id="rId20" Type="http://schemas.openxmlformats.org/officeDocument/2006/relationships/image" Target="../media/image91.wmf"/><Relationship Id="rId29" Type="http://schemas.openxmlformats.org/officeDocument/2006/relationships/image" Target="../media/image95.wmf"/><Relationship Id="rId1" Type="http://schemas.openxmlformats.org/officeDocument/2006/relationships/vmlDrawing" Target="../drawings/vmlDrawing9.vml"/><Relationship Id="rId6" Type="http://schemas.openxmlformats.org/officeDocument/2006/relationships/image" Target="../media/image65.wmf"/><Relationship Id="rId11" Type="http://schemas.openxmlformats.org/officeDocument/2006/relationships/oleObject" Target="../embeddings/oleObject58.bin"/><Relationship Id="rId24" Type="http://schemas.openxmlformats.org/officeDocument/2006/relationships/image" Target="../media/image93.wmf"/><Relationship Id="rId32" Type="http://schemas.openxmlformats.org/officeDocument/2006/relationships/oleObject" Target="../embeddings/oleObject68.bin"/><Relationship Id="rId37" Type="http://schemas.openxmlformats.org/officeDocument/2006/relationships/oleObject" Target="../embeddings/oleObject70.bin"/><Relationship Id="rId40" Type="http://schemas.openxmlformats.org/officeDocument/2006/relationships/image" Target="../media/image100.wmf"/><Relationship Id="rId5" Type="http://schemas.openxmlformats.org/officeDocument/2006/relationships/oleObject" Target="../embeddings/oleObject40.bin"/><Relationship Id="rId15" Type="http://schemas.openxmlformats.org/officeDocument/2006/relationships/oleObject" Target="../embeddings/oleObject60.bin"/><Relationship Id="rId23" Type="http://schemas.openxmlformats.org/officeDocument/2006/relationships/oleObject" Target="../embeddings/oleObject64.bin"/><Relationship Id="rId28" Type="http://schemas.openxmlformats.org/officeDocument/2006/relationships/oleObject" Target="../embeddings/oleObject66.bin"/><Relationship Id="rId36" Type="http://schemas.openxmlformats.org/officeDocument/2006/relationships/image" Target="../media/image98.wmf"/><Relationship Id="rId10" Type="http://schemas.openxmlformats.org/officeDocument/2006/relationships/image" Target="../media/image86.wmf"/><Relationship Id="rId19" Type="http://schemas.openxmlformats.org/officeDocument/2006/relationships/oleObject" Target="../embeddings/oleObject62.bin"/><Relationship Id="rId31" Type="http://schemas.openxmlformats.org/officeDocument/2006/relationships/image" Target="../media/image96.wmf"/><Relationship Id="rId4" Type="http://schemas.microsoft.com/office/2007/relationships/hdphoto" Target="../media/hdphoto10.wdp"/><Relationship Id="rId9" Type="http://schemas.openxmlformats.org/officeDocument/2006/relationships/oleObject" Target="../embeddings/oleObject57.bin"/><Relationship Id="rId14" Type="http://schemas.openxmlformats.org/officeDocument/2006/relationships/image" Target="../media/image88.wmf"/><Relationship Id="rId22" Type="http://schemas.openxmlformats.org/officeDocument/2006/relationships/image" Target="../media/image92.wmf"/><Relationship Id="rId27" Type="http://schemas.openxmlformats.org/officeDocument/2006/relationships/image" Target="../media/image101.png"/><Relationship Id="rId30" Type="http://schemas.openxmlformats.org/officeDocument/2006/relationships/oleObject" Target="../embeddings/oleObject67.bin"/><Relationship Id="rId35" Type="http://schemas.openxmlformats.org/officeDocument/2006/relationships/oleObject" Target="../embeddings/oleObject69.bin"/><Relationship Id="rId8" Type="http://schemas.openxmlformats.org/officeDocument/2006/relationships/image" Target="../media/image85.wmf"/><Relationship Id="rId3" Type="http://schemas.openxmlformats.org/officeDocument/2006/relationships/image" Target="../media/image7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3.bin"/><Relationship Id="rId13" Type="http://schemas.openxmlformats.org/officeDocument/2006/relationships/image" Target="../media/image79.wmf"/><Relationship Id="rId18" Type="http://schemas.openxmlformats.org/officeDocument/2006/relationships/oleObject" Target="../embeddings/oleObject76.bin"/><Relationship Id="rId3" Type="http://schemas.openxmlformats.org/officeDocument/2006/relationships/image" Target="../media/image110.png"/><Relationship Id="rId21" Type="http://schemas.openxmlformats.org/officeDocument/2006/relationships/image" Target="../media/image108.wmf"/><Relationship Id="rId7" Type="http://schemas.openxmlformats.org/officeDocument/2006/relationships/image" Target="../media/image103.wmf"/><Relationship Id="rId12" Type="http://schemas.openxmlformats.org/officeDocument/2006/relationships/oleObject" Target="../embeddings/oleObject50.bin"/><Relationship Id="rId17" Type="http://schemas.openxmlformats.org/officeDocument/2006/relationships/image" Target="../media/image106.wmf"/><Relationship Id="rId2" Type="http://schemas.openxmlformats.org/officeDocument/2006/relationships/slideLayout" Target="../slideLayouts/slideLayout5.xml"/><Relationship Id="rId16" Type="http://schemas.openxmlformats.org/officeDocument/2006/relationships/oleObject" Target="../embeddings/oleObject75.bin"/><Relationship Id="rId20" Type="http://schemas.openxmlformats.org/officeDocument/2006/relationships/oleObject" Target="../embeddings/oleObject77.bin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72.bin"/><Relationship Id="rId11" Type="http://schemas.openxmlformats.org/officeDocument/2006/relationships/image" Target="../media/image105.wmf"/><Relationship Id="rId5" Type="http://schemas.openxmlformats.org/officeDocument/2006/relationships/image" Target="../media/image101.png"/><Relationship Id="rId15" Type="http://schemas.openxmlformats.org/officeDocument/2006/relationships/image" Target="../media/image80.wmf"/><Relationship Id="rId23" Type="http://schemas.openxmlformats.org/officeDocument/2006/relationships/image" Target="../media/image109.wmf"/><Relationship Id="rId10" Type="http://schemas.openxmlformats.org/officeDocument/2006/relationships/oleObject" Target="../embeddings/oleObject74.bin"/><Relationship Id="rId19" Type="http://schemas.openxmlformats.org/officeDocument/2006/relationships/image" Target="../media/image107.wmf"/><Relationship Id="rId4" Type="http://schemas.microsoft.com/office/2007/relationships/hdphoto" Target="../media/hdphoto12.wdp"/><Relationship Id="rId9" Type="http://schemas.openxmlformats.org/officeDocument/2006/relationships/image" Target="../media/image104.wmf"/><Relationship Id="rId14" Type="http://schemas.openxmlformats.org/officeDocument/2006/relationships/oleObject" Target="../embeddings/oleObject51.bin"/><Relationship Id="rId22" Type="http://schemas.openxmlformats.org/officeDocument/2006/relationships/oleObject" Target="../embeddings/oleObject78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wmf"/><Relationship Id="rId13" Type="http://schemas.openxmlformats.org/officeDocument/2006/relationships/oleObject" Target="../embeddings/oleObject65.bin"/><Relationship Id="rId18" Type="http://schemas.openxmlformats.org/officeDocument/2006/relationships/image" Target="../media/image39.wmf"/><Relationship Id="rId26" Type="http://schemas.openxmlformats.org/officeDocument/2006/relationships/oleObject" Target="../embeddings/oleObject86.bin"/><Relationship Id="rId3" Type="http://schemas.openxmlformats.org/officeDocument/2006/relationships/oleObject" Target="../embeddings/oleObject79.bin"/><Relationship Id="rId21" Type="http://schemas.openxmlformats.org/officeDocument/2006/relationships/oleObject" Target="../embeddings/oleObject85.bin"/><Relationship Id="rId7" Type="http://schemas.openxmlformats.org/officeDocument/2006/relationships/oleObject" Target="../embeddings/oleObject60.bin"/><Relationship Id="rId12" Type="http://schemas.openxmlformats.org/officeDocument/2006/relationships/image" Target="../media/image114.wmf"/><Relationship Id="rId17" Type="http://schemas.openxmlformats.org/officeDocument/2006/relationships/oleObject" Target="../embeddings/oleObject21.bin"/><Relationship Id="rId25" Type="http://schemas.openxmlformats.org/officeDocument/2006/relationships/image" Target="../media/image104.wmf"/><Relationship Id="rId2" Type="http://schemas.openxmlformats.org/officeDocument/2006/relationships/slideLayout" Target="../slideLayouts/slideLayout5.xml"/><Relationship Id="rId16" Type="http://schemas.openxmlformats.org/officeDocument/2006/relationships/image" Target="../media/image115.wmf"/><Relationship Id="rId20" Type="http://schemas.openxmlformats.org/officeDocument/2006/relationships/image" Target="../media/image116.wmf"/><Relationship Id="rId29" Type="http://schemas.openxmlformats.org/officeDocument/2006/relationships/image" Target="../media/image119.wmf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12.wmf"/><Relationship Id="rId11" Type="http://schemas.openxmlformats.org/officeDocument/2006/relationships/oleObject" Target="../embeddings/oleObject82.bin"/><Relationship Id="rId24" Type="http://schemas.openxmlformats.org/officeDocument/2006/relationships/oleObject" Target="../embeddings/oleObject73.bin"/><Relationship Id="rId5" Type="http://schemas.openxmlformats.org/officeDocument/2006/relationships/oleObject" Target="../embeddings/oleObject80.bin"/><Relationship Id="rId15" Type="http://schemas.openxmlformats.org/officeDocument/2006/relationships/oleObject" Target="../embeddings/oleObject83.bin"/><Relationship Id="rId23" Type="http://schemas.openxmlformats.org/officeDocument/2006/relationships/image" Target="../media/image121.png"/><Relationship Id="rId28" Type="http://schemas.openxmlformats.org/officeDocument/2006/relationships/oleObject" Target="../embeddings/oleObject87.bin"/><Relationship Id="rId10" Type="http://schemas.openxmlformats.org/officeDocument/2006/relationships/image" Target="../media/image113.wmf"/><Relationship Id="rId19" Type="http://schemas.openxmlformats.org/officeDocument/2006/relationships/oleObject" Target="../embeddings/oleObject84.bin"/><Relationship Id="rId31" Type="http://schemas.openxmlformats.org/officeDocument/2006/relationships/image" Target="../media/image120.wmf"/><Relationship Id="rId4" Type="http://schemas.openxmlformats.org/officeDocument/2006/relationships/image" Target="../media/image111.wmf"/><Relationship Id="rId9" Type="http://schemas.openxmlformats.org/officeDocument/2006/relationships/oleObject" Target="../embeddings/oleObject81.bin"/><Relationship Id="rId14" Type="http://schemas.openxmlformats.org/officeDocument/2006/relationships/image" Target="../media/image94.wmf"/><Relationship Id="rId22" Type="http://schemas.openxmlformats.org/officeDocument/2006/relationships/image" Target="../media/image117.wmf"/><Relationship Id="rId27" Type="http://schemas.openxmlformats.org/officeDocument/2006/relationships/image" Target="../media/image118.wmf"/><Relationship Id="rId30" Type="http://schemas.openxmlformats.org/officeDocument/2006/relationships/oleObject" Target="../embeddings/oleObject88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wmf"/><Relationship Id="rId13" Type="http://schemas.openxmlformats.org/officeDocument/2006/relationships/oleObject" Target="../embeddings/oleObject92.bin"/><Relationship Id="rId3" Type="http://schemas.openxmlformats.org/officeDocument/2006/relationships/image" Target="../media/image110.png"/><Relationship Id="rId7" Type="http://schemas.openxmlformats.org/officeDocument/2006/relationships/oleObject" Target="../embeddings/oleObject51.bin"/><Relationship Id="rId12" Type="http://schemas.openxmlformats.org/officeDocument/2006/relationships/image" Target="../media/image124.wmf"/><Relationship Id="rId2" Type="http://schemas.openxmlformats.org/officeDocument/2006/relationships/slideLayout" Target="../slideLayouts/slideLayout5.xml"/><Relationship Id="rId16" Type="http://schemas.openxmlformats.org/officeDocument/2006/relationships/image" Target="../media/image126.wmf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22.wmf"/><Relationship Id="rId11" Type="http://schemas.openxmlformats.org/officeDocument/2006/relationships/oleObject" Target="../embeddings/oleObject91.bin"/><Relationship Id="rId5" Type="http://schemas.openxmlformats.org/officeDocument/2006/relationships/oleObject" Target="../embeddings/oleObject89.bin"/><Relationship Id="rId15" Type="http://schemas.openxmlformats.org/officeDocument/2006/relationships/oleObject" Target="../embeddings/oleObject93.bin"/><Relationship Id="rId10" Type="http://schemas.openxmlformats.org/officeDocument/2006/relationships/image" Target="../media/image123.wmf"/><Relationship Id="rId4" Type="http://schemas.microsoft.com/office/2007/relationships/hdphoto" Target="../media/hdphoto12.wdp"/><Relationship Id="rId9" Type="http://schemas.openxmlformats.org/officeDocument/2006/relationships/oleObject" Target="../embeddings/oleObject90.bin"/><Relationship Id="rId14" Type="http://schemas.openxmlformats.org/officeDocument/2006/relationships/image" Target="../media/image125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6.bin"/><Relationship Id="rId13" Type="http://schemas.openxmlformats.org/officeDocument/2006/relationships/image" Target="../media/image131.wmf"/><Relationship Id="rId3" Type="http://schemas.openxmlformats.org/officeDocument/2006/relationships/oleObject" Target="../embeddings/oleObject94.bin"/><Relationship Id="rId7" Type="http://schemas.openxmlformats.org/officeDocument/2006/relationships/image" Target="../media/image134.png"/><Relationship Id="rId12" Type="http://schemas.openxmlformats.org/officeDocument/2006/relationships/oleObject" Target="../embeddings/oleObject98.bin"/><Relationship Id="rId17" Type="http://schemas.openxmlformats.org/officeDocument/2006/relationships/image" Target="../media/image133.wmf"/><Relationship Id="rId2" Type="http://schemas.openxmlformats.org/officeDocument/2006/relationships/slideLayout" Target="../slideLayouts/slideLayout5.xml"/><Relationship Id="rId16" Type="http://schemas.openxmlformats.org/officeDocument/2006/relationships/oleObject" Target="../embeddings/oleObject100.bin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28.wmf"/><Relationship Id="rId11" Type="http://schemas.openxmlformats.org/officeDocument/2006/relationships/image" Target="../media/image130.wmf"/><Relationship Id="rId5" Type="http://schemas.openxmlformats.org/officeDocument/2006/relationships/oleObject" Target="../embeddings/oleObject95.bin"/><Relationship Id="rId15" Type="http://schemas.openxmlformats.org/officeDocument/2006/relationships/image" Target="../media/image132.wmf"/><Relationship Id="rId10" Type="http://schemas.openxmlformats.org/officeDocument/2006/relationships/oleObject" Target="../embeddings/oleObject97.bin"/><Relationship Id="rId4" Type="http://schemas.openxmlformats.org/officeDocument/2006/relationships/image" Target="../media/image127.wmf"/><Relationship Id="rId9" Type="http://schemas.openxmlformats.org/officeDocument/2006/relationships/image" Target="../media/image129.wmf"/><Relationship Id="rId14" Type="http://schemas.openxmlformats.org/officeDocument/2006/relationships/oleObject" Target="../embeddings/oleObject99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wmf"/><Relationship Id="rId3" Type="http://schemas.openxmlformats.org/officeDocument/2006/relationships/oleObject" Target="../embeddings/oleObject101.bin"/><Relationship Id="rId7" Type="http://schemas.openxmlformats.org/officeDocument/2006/relationships/oleObject" Target="../embeddings/oleObject85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36.wmf"/><Relationship Id="rId5" Type="http://schemas.openxmlformats.org/officeDocument/2006/relationships/oleObject" Target="../embeddings/oleObject102.bin"/><Relationship Id="rId4" Type="http://schemas.openxmlformats.org/officeDocument/2006/relationships/image" Target="../media/image135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wmf"/><Relationship Id="rId13" Type="http://schemas.openxmlformats.org/officeDocument/2006/relationships/image" Target="../media/image141.png"/><Relationship Id="rId3" Type="http://schemas.openxmlformats.org/officeDocument/2006/relationships/oleObject" Target="../embeddings/oleObject103.bin"/><Relationship Id="rId7" Type="http://schemas.openxmlformats.org/officeDocument/2006/relationships/oleObject" Target="../embeddings/oleObject105.bin"/><Relationship Id="rId12" Type="http://schemas.openxmlformats.org/officeDocument/2006/relationships/image" Target="../media/image140.wmf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123.wmf"/><Relationship Id="rId11" Type="http://schemas.openxmlformats.org/officeDocument/2006/relationships/oleObject" Target="../embeddings/oleObject107.bin"/><Relationship Id="rId5" Type="http://schemas.openxmlformats.org/officeDocument/2006/relationships/oleObject" Target="../embeddings/oleObject104.bin"/><Relationship Id="rId10" Type="http://schemas.openxmlformats.org/officeDocument/2006/relationships/image" Target="../media/image139.wmf"/><Relationship Id="rId4" Type="http://schemas.openxmlformats.org/officeDocument/2006/relationships/image" Target="../media/image137.wmf"/><Relationship Id="rId9" Type="http://schemas.openxmlformats.org/officeDocument/2006/relationships/oleObject" Target="../embeddings/oleObject106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wmf"/><Relationship Id="rId13" Type="http://schemas.openxmlformats.org/officeDocument/2006/relationships/image" Target="../media/image146.wmf"/><Relationship Id="rId3" Type="http://schemas.openxmlformats.org/officeDocument/2006/relationships/oleObject" Target="../embeddings/oleObject108.bin"/><Relationship Id="rId7" Type="http://schemas.openxmlformats.org/officeDocument/2006/relationships/oleObject" Target="../embeddings/oleObject110.bin"/><Relationship Id="rId12" Type="http://schemas.openxmlformats.org/officeDocument/2006/relationships/oleObject" Target="../embeddings/oleObject112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143.wmf"/><Relationship Id="rId11" Type="http://schemas.openxmlformats.org/officeDocument/2006/relationships/image" Target="../media/image145.wmf"/><Relationship Id="rId5" Type="http://schemas.openxmlformats.org/officeDocument/2006/relationships/oleObject" Target="../embeddings/oleObject109.bin"/><Relationship Id="rId10" Type="http://schemas.openxmlformats.org/officeDocument/2006/relationships/oleObject" Target="../embeddings/oleObject111.bin"/><Relationship Id="rId4" Type="http://schemas.openxmlformats.org/officeDocument/2006/relationships/image" Target="../media/image142.wmf"/><Relationship Id="rId9" Type="http://schemas.openxmlformats.org/officeDocument/2006/relationships/image" Target="../media/image147.png"/><Relationship Id="rId14" Type="http://schemas.openxmlformats.org/officeDocument/2006/relationships/oleObject" Target="../embeddings/oleObject113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wmf"/><Relationship Id="rId3" Type="http://schemas.openxmlformats.org/officeDocument/2006/relationships/oleObject" Target="../embeddings/oleObject114.bin"/><Relationship Id="rId7" Type="http://schemas.openxmlformats.org/officeDocument/2006/relationships/oleObject" Target="../embeddings/oleObject116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149.wmf"/><Relationship Id="rId5" Type="http://schemas.openxmlformats.org/officeDocument/2006/relationships/oleObject" Target="../embeddings/oleObject115.bin"/><Relationship Id="rId10" Type="http://schemas.openxmlformats.org/officeDocument/2006/relationships/image" Target="../media/image151.emf"/><Relationship Id="rId4" Type="http://schemas.openxmlformats.org/officeDocument/2006/relationships/image" Target="../media/image148.wmf"/><Relationship Id="rId9" Type="http://schemas.openxmlformats.org/officeDocument/2006/relationships/oleObject" Target="../embeddings/oleObject11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D594E142-8A6F-41E7-BDF9-3B49CCC81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>
                <a:latin typeface="Century Gothic" panose="020B0502020202020204" pitchFamily="34" charset="0"/>
              </a:rPr>
              <a:t>Retreival</a:t>
            </a:r>
            <a:r>
              <a:rPr lang="en-GB" dirty="0">
                <a:latin typeface="Century Gothic" panose="020B0502020202020204" pitchFamily="34" charset="0"/>
              </a:rPr>
              <a:t> Practice 4 Self-Test Solutions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9E8B05-454A-46F7-9D22-26E9ACB19C13}"/>
              </a:ext>
            </a:extLst>
          </p:cNvPr>
          <p:cNvSpPr/>
          <p:nvPr/>
        </p:nvSpPr>
        <p:spPr>
          <a:xfrm>
            <a:off x="673294" y="1086384"/>
            <a:ext cx="1964975" cy="335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en-GB" sz="1600">
                <a:solidFill>
                  <a:srgbClr val="FF535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Test 1</a:t>
            </a:r>
            <a:r>
              <a:rPr lang="en-GB" sz="1600">
                <a:latin typeface="Century Gothic" panose="020B05020202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: </a:t>
            </a:r>
            <a:r>
              <a:rPr lang="en-GB" sz="1600">
                <a:latin typeface="Century Gothic" panose="020B0502020202020204" pitchFamily="34" charset="0"/>
                <a:ea typeface="Calibri" panose="020F0502020204030204" pitchFamily="34" charset="0"/>
                <a:cs typeface="Calibri Light" panose="020F0302020204030204" pitchFamily="34" charset="0"/>
                <a:hlinkClick r:id="rId2" action="ppaction://hlinksldjump"/>
              </a:rPr>
              <a:t>Solutions</a:t>
            </a:r>
            <a:endParaRPr lang="en-GB" sz="160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34CB78E-ECD2-47E6-B599-BAB6950B6760}"/>
              </a:ext>
            </a:extLst>
          </p:cNvPr>
          <p:cNvSpPr/>
          <p:nvPr/>
        </p:nvSpPr>
        <p:spPr>
          <a:xfrm>
            <a:off x="673294" y="2889260"/>
            <a:ext cx="1964975" cy="335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en-GB" sz="1600">
                <a:solidFill>
                  <a:srgbClr val="FF535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Test 5</a:t>
            </a:r>
            <a:r>
              <a:rPr lang="en-GB" sz="1600">
                <a:latin typeface="Century Gothic" panose="020B05020202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: </a:t>
            </a:r>
            <a:r>
              <a:rPr lang="en-GB" sz="1600">
                <a:latin typeface="Century Gothic" panose="020B0502020202020204" pitchFamily="34" charset="0"/>
                <a:ea typeface="Calibri" panose="020F0502020204030204" pitchFamily="34" charset="0"/>
                <a:cs typeface="Calibri Light" panose="020F0302020204030204" pitchFamily="34" charset="0"/>
                <a:hlinkClick r:id="rId3" action="ppaction://hlinksldjump"/>
              </a:rPr>
              <a:t>Solutions</a:t>
            </a:r>
            <a:endParaRPr lang="en-GB" sz="160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64BC9D-56C7-4D8E-A84A-0D703E8F05F8}"/>
              </a:ext>
            </a:extLst>
          </p:cNvPr>
          <p:cNvSpPr/>
          <p:nvPr/>
        </p:nvSpPr>
        <p:spPr>
          <a:xfrm>
            <a:off x="673294" y="1537103"/>
            <a:ext cx="1964975" cy="335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en-GB" sz="1600">
                <a:solidFill>
                  <a:srgbClr val="FF535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Test 2</a:t>
            </a:r>
            <a:r>
              <a:rPr lang="en-GB" sz="1600">
                <a:latin typeface="Century Gothic" panose="020B05020202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: </a:t>
            </a:r>
            <a:r>
              <a:rPr lang="en-GB" sz="1600">
                <a:latin typeface="Century Gothic" panose="020B0502020202020204" pitchFamily="34" charset="0"/>
                <a:ea typeface="Calibri" panose="020F0502020204030204" pitchFamily="34" charset="0"/>
                <a:cs typeface="Calibri Light" panose="020F0302020204030204" pitchFamily="34" charset="0"/>
                <a:hlinkClick r:id="rId4" action="ppaction://hlinksldjump"/>
              </a:rPr>
              <a:t>Solutions</a:t>
            </a:r>
            <a:endParaRPr lang="en-GB" sz="160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3BE6D4-3182-4682-AAD2-6478AE733634}"/>
              </a:ext>
            </a:extLst>
          </p:cNvPr>
          <p:cNvSpPr/>
          <p:nvPr/>
        </p:nvSpPr>
        <p:spPr>
          <a:xfrm>
            <a:off x="673294" y="1987822"/>
            <a:ext cx="1964975" cy="335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en-GB" sz="1600">
                <a:solidFill>
                  <a:srgbClr val="FF535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Test 3</a:t>
            </a:r>
            <a:r>
              <a:rPr lang="en-GB" sz="1600">
                <a:latin typeface="Century Gothic" panose="020B05020202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: </a:t>
            </a:r>
            <a:r>
              <a:rPr lang="en-GB" sz="1600">
                <a:latin typeface="Century Gothic" panose="020B0502020202020204" pitchFamily="34" charset="0"/>
                <a:ea typeface="Calibri" panose="020F0502020204030204" pitchFamily="34" charset="0"/>
                <a:cs typeface="Calibri Light" panose="020F0302020204030204" pitchFamily="34" charset="0"/>
                <a:hlinkClick r:id="rId5" action="ppaction://hlinksldjump"/>
              </a:rPr>
              <a:t>Solutions</a:t>
            </a:r>
            <a:endParaRPr lang="en-GB" sz="160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EE6916-668A-4D68-90D8-9805FD14B0D1}"/>
              </a:ext>
            </a:extLst>
          </p:cNvPr>
          <p:cNvSpPr/>
          <p:nvPr/>
        </p:nvSpPr>
        <p:spPr>
          <a:xfrm>
            <a:off x="673294" y="2438541"/>
            <a:ext cx="1964975" cy="335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en-GB" sz="1600">
                <a:solidFill>
                  <a:srgbClr val="FF535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Test 3</a:t>
            </a:r>
            <a:r>
              <a:rPr lang="en-GB" sz="1600">
                <a:latin typeface="Century Gothic" panose="020B05020202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: </a:t>
            </a:r>
            <a:r>
              <a:rPr lang="en-GB" sz="1600">
                <a:latin typeface="Century Gothic" panose="020B0502020202020204" pitchFamily="34" charset="0"/>
                <a:ea typeface="Calibri" panose="020F0502020204030204" pitchFamily="34" charset="0"/>
                <a:cs typeface="Calibri Light" panose="020F0302020204030204" pitchFamily="34" charset="0"/>
                <a:hlinkClick r:id="rId6" action="ppaction://hlinksldjump"/>
              </a:rPr>
              <a:t>Solutions</a:t>
            </a:r>
            <a:endParaRPr lang="en-GB" sz="160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3F4411-FB6D-4EFC-8307-94A80A3D034B}"/>
              </a:ext>
            </a:extLst>
          </p:cNvPr>
          <p:cNvSpPr/>
          <p:nvPr/>
        </p:nvSpPr>
        <p:spPr>
          <a:xfrm>
            <a:off x="673294" y="3339978"/>
            <a:ext cx="1964975" cy="335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en-GB" sz="1600">
                <a:solidFill>
                  <a:srgbClr val="FF535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Test 6</a:t>
            </a:r>
            <a:r>
              <a:rPr lang="en-GB" sz="1600">
                <a:latin typeface="Century Gothic" panose="020B05020202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: </a:t>
            </a:r>
            <a:r>
              <a:rPr lang="en-GB" sz="1600">
                <a:latin typeface="Century Gothic" panose="020B0502020202020204" pitchFamily="34" charset="0"/>
                <a:ea typeface="Calibri" panose="020F0502020204030204" pitchFamily="34" charset="0"/>
                <a:cs typeface="Calibri Light" panose="020F0302020204030204" pitchFamily="34" charset="0"/>
                <a:hlinkClick r:id="rId7" action="ppaction://hlinksldjump"/>
              </a:rPr>
              <a:t>Solutions</a:t>
            </a:r>
            <a:endParaRPr lang="en-GB" sz="160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761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73825D0-B86D-4B31-9265-9E70F955E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Self-Test Sheet 1 - Solutions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42804A8-6C67-4D44-85F1-3982C4691945}"/>
              </a:ext>
            </a:extLst>
          </p:cNvPr>
          <p:cNvGrpSpPr/>
          <p:nvPr/>
        </p:nvGrpSpPr>
        <p:grpSpPr>
          <a:xfrm>
            <a:off x="4443716" y="566289"/>
            <a:ext cx="277423" cy="4798487"/>
            <a:chOff x="4423337" y="1003525"/>
            <a:chExt cx="277423" cy="5064799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16B78AC9-7296-4E2D-BBE5-67E135731B94}"/>
                </a:ext>
              </a:extLst>
            </p:cNvPr>
            <p:cNvSpPr/>
            <p:nvPr/>
          </p:nvSpPr>
          <p:spPr>
            <a:xfrm>
              <a:off x="4423337" y="1003525"/>
              <a:ext cx="277423" cy="5018014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GB" sz="1600">
                <a:latin typeface="Nexa Demo Light" panose="020B0604020202020204" charset="0"/>
              </a:endParaRP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FBAA054-9134-4F0A-A658-82DC608732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53583" y="1074480"/>
              <a:ext cx="1" cy="4993844"/>
            </a:xfrm>
            <a:prstGeom prst="line">
              <a:avLst/>
            </a:prstGeom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F19A8A5A-D21F-46BE-9D84-643C9DA69539}"/>
              </a:ext>
            </a:extLst>
          </p:cNvPr>
          <p:cNvSpPr txBox="1"/>
          <p:nvPr/>
        </p:nvSpPr>
        <p:spPr>
          <a:xfrm>
            <a:off x="858087" y="589207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1.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DD4A7B1-B1F5-46ED-9E68-0996E3E6AB27}"/>
              </a:ext>
            </a:extLst>
          </p:cNvPr>
          <p:cNvSpPr txBox="1"/>
          <p:nvPr/>
        </p:nvSpPr>
        <p:spPr>
          <a:xfrm>
            <a:off x="858087" y="1665434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2.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36ECCBB-AF2A-423A-8739-49B32C9F20D5}"/>
              </a:ext>
            </a:extLst>
          </p:cNvPr>
          <p:cNvSpPr txBox="1"/>
          <p:nvPr/>
        </p:nvSpPr>
        <p:spPr>
          <a:xfrm>
            <a:off x="858087" y="2830776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3.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483B653-9426-44FE-839C-486CA7FE58A4}"/>
              </a:ext>
            </a:extLst>
          </p:cNvPr>
          <p:cNvSpPr txBox="1"/>
          <p:nvPr/>
        </p:nvSpPr>
        <p:spPr>
          <a:xfrm>
            <a:off x="858087" y="3733525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4.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AB241F1-5695-4D78-AB7B-06918275A58C}"/>
              </a:ext>
            </a:extLst>
          </p:cNvPr>
          <p:cNvSpPr txBox="1"/>
          <p:nvPr/>
        </p:nvSpPr>
        <p:spPr>
          <a:xfrm>
            <a:off x="858087" y="4729163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5.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8CC5D7A-8011-4B16-BCFB-D7F552A734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913" y="56364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36" name="Object 35">
            <a:extLst>
              <a:ext uri="{FF2B5EF4-FFF2-40B4-BE49-F238E27FC236}">
                <a16:creationId xmlns:a16="http://schemas.microsoft.com/office/drawing/2014/main" id="{8465F23D-419A-40D4-A986-6CDD5AECFE7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5652109"/>
              </p:ext>
            </p:extLst>
          </p:nvPr>
        </p:nvGraphicFramePr>
        <p:xfrm>
          <a:off x="1451812" y="504825"/>
          <a:ext cx="15748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6" name="Equation" r:id="rId3" imgW="1574640" imgH="622080" progId="Equation.DSMT4">
                  <p:embed/>
                </p:oleObj>
              </mc:Choice>
              <mc:Fallback>
                <p:oleObj name="Equation" r:id="rId3" imgW="1574640" imgH="622080" progId="Equation.DSMT4">
                  <p:embed/>
                  <p:pic>
                    <p:nvPicPr>
                      <p:cNvPr id="36" name="Object 35">
                        <a:extLst>
                          <a:ext uri="{FF2B5EF4-FFF2-40B4-BE49-F238E27FC236}">
                            <a16:creationId xmlns:a16="http://schemas.microsoft.com/office/drawing/2014/main" id="{8465F23D-419A-40D4-A986-6CDD5AECFE7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1812" y="504825"/>
                        <a:ext cx="1574800" cy="622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9" name="Picture 48">
            <a:extLst>
              <a:ext uri="{FF2B5EF4-FFF2-40B4-BE49-F238E27FC236}">
                <a16:creationId xmlns:a16="http://schemas.microsoft.com/office/drawing/2014/main" id="{A650375A-3285-454F-B661-A42F61F60239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1566722" y="1304448"/>
            <a:ext cx="1562100" cy="134112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4D180971-853F-47C3-A7BF-3436DAEF8F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950" y="283606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47" name="Object 46">
            <a:extLst>
              <a:ext uri="{FF2B5EF4-FFF2-40B4-BE49-F238E27FC236}">
                <a16:creationId xmlns:a16="http://schemas.microsoft.com/office/drawing/2014/main" id="{C471AE75-784F-4ECE-B84A-261A9F5D765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3577461"/>
              </p:ext>
            </p:extLst>
          </p:nvPr>
        </p:nvGraphicFramePr>
        <p:xfrm>
          <a:off x="1459749" y="2881767"/>
          <a:ext cx="1993900" cy="300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7" name="Equation" r:id="rId6" imgW="1993680" imgH="304560" progId="Equation.DSMT4">
                  <p:embed/>
                </p:oleObj>
              </mc:Choice>
              <mc:Fallback>
                <p:oleObj name="Equation" r:id="rId6" imgW="1993680" imgH="304560" progId="Equation.DSMT4">
                  <p:embed/>
                  <p:pic>
                    <p:nvPicPr>
                      <p:cNvPr id="47" name="Object 46">
                        <a:extLst>
                          <a:ext uri="{FF2B5EF4-FFF2-40B4-BE49-F238E27FC236}">
                            <a16:creationId xmlns:a16="http://schemas.microsoft.com/office/drawing/2014/main" id="{C471AE75-784F-4ECE-B84A-261A9F5D765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9749" y="2881767"/>
                        <a:ext cx="1993900" cy="3000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Rectangle 38">
            <a:extLst>
              <a:ext uri="{FF2B5EF4-FFF2-40B4-BE49-F238E27FC236}">
                <a16:creationId xmlns:a16="http://schemas.microsoft.com/office/drawing/2014/main" id="{87895C66-C7EE-4A9D-ACF8-D381F108F5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50" name="Object 49">
            <a:extLst>
              <a:ext uri="{FF2B5EF4-FFF2-40B4-BE49-F238E27FC236}">
                <a16:creationId xmlns:a16="http://schemas.microsoft.com/office/drawing/2014/main" id="{F811773A-CEB9-4862-9A06-590753D6DEC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3251546"/>
              </p:ext>
            </p:extLst>
          </p:nvPr>
        </p:nvGraphicFramePr>
        <p:xfrm>
          <a:off x="1459749" y="3236356"/>
          <a:ext cx="2190750" cy="300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8" name="Equation" r:id="rId8" imgW="2197080" imgH="304560" progId="Equation.DSMT4">
                  <p:embed/>
                </p:oleObj>
              </mc:Choice>
              <mc:Fallback>
                <p:oleObj name="Equation" r:id="rId8" imgW="2197080" imgH="304560" progId="Equation.DSMT4">
                  <p:embed/>
                  <p:pic>
                    <p:nvPicPr>
                      <p:cNvPr id="50" name="Object 49">
                        <a:extLst>
                          <a:ext uri="{FF2B5EF4-FFF2-40B4-BE49-F238E27FC236}">
                            <a16:creationId xmlns:a16="http://schemas.microsoft.com/office/drawing/2014/main" id="{F811773A-CEB9-4862-9A06-590753D6DEC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9749" y="3236356"/>
                        <a:ext cx="2190750" cy="3000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Rectangle 40">
            <a:extLst>
              <a:ext uri="{FF2B5EF4-FFF2-40B4-BE49-F238E27FC236}">
                <a16:creationId xmlns:a16="http://schemas.microsoft.com/office/drawing/2014/main" id="{041E8695-74F2-4E58-B34F-66F01207A9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675" y="3778221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52" name="Object 51">
            <a:extLst>
              <a:ext uri="{FF2B5EF4-FFF2-40B4-BE49-F238E27FC236}">
                <a16:creationId xmlns:a16="http://schemas.microsoft.com/office/drawing/2014/main" id="{CD93F299-A8AC-494A-A372-0F9F887D95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8636336"/>
              </p:ext>
            </p:extLst>
          </p:nvPr>
        </p:nvGraphicFramePr>
        <p:xfrm>
          <a:off x="1297824" y="3748362"/>
          <a:ext cx="2209800" cy="322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9" name="Equation" r:id="rId10" imgW="2209680" imgH="317160" progId="Equation.DSMT4">
                  <p:embed/>
                </p:oleObj>
              </mc:Choice>
              <mc:Fallback>
                <p:oleObj name="Equation" r:id="rId10" imgW="2209680" imgH="317160" progId="Equation.DSMT4">
                  <p:embed/>
                  <p:pic>
                    <p:nvPicPr>
                      <p:cNvPr id="52" name="Object 51">
                        <a:extLst>
                          <a:ext uri="{FF2B5EF4-FFF2-40B4-BE49-F238E27FC236}">
                            <a16:creationId xmlns:a16="http://schemas.microsoft.com/office/drawing/2014/main" id="{CD93F299-A8AC-494A-A372-0F9F887D95F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7824" y="3748362"/>
                        <a:ext cx="2209800" cy="322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" name="Rectangle 42">
            <a:extLst>
              <a:ext uri="{FF2B5EF4-FFF2-40B4-BE49-F238E27FC236}">
                <a16:creationId xmlns:a16="http://schemas.microsoft.com/office/drawing/2014/main" id="{01AC9AB5-881D-4CC8-8890-EC583903DE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625" y="408843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54" name="Object 53">
            <a:extLst>
              <a:ext uri="{FF2B5EF4-FFF2-40B4-BE49-F238E27FC236}">
                <a16:creationId xmlns:a16="http://schemas.microsoft.com/office/drawing/2014/main" id="{2D29D1F4-B607-46F8-BB97-51E3D1B6A2B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5321407"/>
              </p:ext>
            </p:extLst>
          </p:nvPr>
        </p:nvGraphicFramePr>
        <p:xfrm>
          <a:off x="1354827" y="4143188"/>
          <a:ext cx="2400300" cy="322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0" name="Equation" r:id="rId12" imgW="2400120" imgH="317160" progId="Equation.DSMT4">
                  <p:embed/>
                </p:oleObj>
              </mc:Choice>
              <mc:Fallback>
                <p:oleObj name="Equation" r:id="rId12" imgW="2400120" imgH="317160" progId="Equation.DSMT4">
                  <p:embed/>
                  <p:pic>
                    <p:nvPicPr>
                      <p:cNvPr id="54" name="Object 53">
                        <a:extLst>
                          <a:ext uri="{FF2B5EF4-FFF2-40B4-BE49-F238E27FC236}">
                            <a16:creationId xmlns:a16="http://schemas.microsoft.com/office/drawing/2014/main" id="{2D29D1F4-B607-46F8-BB97-51E3D1B6A2B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4827" y="4143188"/>
                        <a:ext cx="2400300" cy="322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" name="Rectangle 44">
            <a:extLst>
              <a:ext uri="{FF2B5EF4-FFF2-40B4-BE49-F238E27FC236}">
                <a16:creationId xmlns:a16="http://schemas.microsoft.com/office/drawing/2014/main" id="{6D2E8E8B-6803-478E-B54A-1F9104A7EF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762" y="4824859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56" name="Object 55">
            <a:extLst>
              <a:ext uri="{FF2B5EF4-FFF2-40B4-BE49-F238E27FC236}">
                <a16:creationId xmlns:a16="http://schemas.microsoft.com/office/drawing/2014/main" id="{C8B77D7F-44A0-4BDD-94A3-3AA1A5404C9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4421011"/>
              </p:ext>
            </p:extLst>
          </p:nvPr>
        </p:nvGraphicFramePr>
        <p:xfrm>
          <a:off x="1364499" y="4824859"/>
          <a:ext cx="2446338" cy="271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1" name="Equation" r:id="rId14" imgW="2450880" imgH="266400" progId="Equation.DSMT4">
                  <p:embed/>
                </p:oleObj>
              </mc:Choice>
              <mc:Fallback>
                <p:oleObj name="Equation" r:id="rId14" imgW="2450880" imgH="266400" progId="Equation.DSMT4">
                  <p:embed/>
                  <p:pic>
                    <p:nvPicPr>
                      <p:cNvPr id="56" name="Object 55">
                        <a:extLst>
                          <a:ext uri="{FF2B5EF4-FFF2-40B4-BE49-F238E27FC236}">
                            <a16:creationId xmlns:a16="http://schemas.microsoft.com/office/drawing/2014/main" id="{C8B77D7F-44A0-4BDD-94A3-3AA1A5404C9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4499" y="4824859"/>
                        <a:ext cx="2446338" cy="271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" name="TextBox 59">
            <a:extLst>
              <a:ext uri="{FF2B5EF4-FFF2-40B4-BE49-F238E27FC236}">
                <a16:creationId xmlns:a16="http://schemas.microsoft.com/office/drawing/2014/main" id="{64AD89E1-C53F-4667-8F41-40820F3A33A9}"/>
              </a:ext>
            </a:extLst>
          </p:cNvPr>
          <p:cNvSpPr txBox="1"/>
          <p:nvPr/>
        </p:nvSpPr>
        <p:spPr>
          <a:xfrm>
            <a:off x="5059500" y="589207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6.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AE7C755-3214-4C58-A451-41EEF58306AA}"/>
              </a:ext>
            </a:extLst>
          </p:cNvPr>
          <p:cNvSpPr txBox="1"/>
          <p:nvPr/>
        </p:nvSpPr>
        <p:spPr>
          <a:xfrm>
            <a:off x="5059500" y="1938612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7.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FA7ACDA-F5A0-4A07-9E93-71B799B997BE}"/>
              </a:ext>
            </a:extLst>
          </p:cNvPr>
          <p:cNvSpPr txBox="1"/>
          <p:nvPr/>
        </p:nvSpPr>
        <p:spPr>
          <a:xfrm>
            <a:off x="5059500" y="3026569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8.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EA147C0-6D85-4DC1-AA3F-17EEF56E0D37}"/>
              </a:ext>
            </a:extLst>
          </p:cNvPr>
          <p:cNvSpPr txBox="1"/>
          <p:nvPr/>
        </p:nvSpPr>
        <p:spPr>
          <a:xfrm>
            <a:off x="5059500" y="3579812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9.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C0023E0-4B70-430E-B464-327DB4141D74}"/>
              </a:ext>
            </a:extLst>
          </p:cNvPr>
          <p:cNvSpPr txBox="1"/>
          <p:nvPr/>
        </p:nvSpPr>
        <p:spPr>
          <a:xfrm>
            <a:off x="5023248" y="4729163"/>
            <a:ext cx="409384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10.</a:t>
            </a:r>
          </a:p>
        </p:txBody>
      </p:sp>
      <p:pic>
        <p:nvPicPr>
          <p:cNvPr id="65" name="Picture 64">
            <a:extLst>
              <a:ext uri="{FF2B5EF4-FFF2-40B4-BE49-F238E27FC236}">
                <a16:creationId xmlns:a16="http://schemas.microsoft.com/office/drawing/2014/main" id="{F621E8EC-50C9-41EF-B0A6-A5AAB79D2EFC}"/>
              </a:ext>
            </a:extLst>
          </p:cNvPr>
          <p:cNvPicPr/>
          <p:nvPr/>
        </p:nvPicPr>
        <p:blipFill>
          <a:blip r:embed="rId16"/>
          <a:stretch>
            <a:fillRect/>
          </a:stretch>
        </p:blipFill>
        <p:spPr>
          <a:xfrm>
            <a:off x="5672499" y="4465450"/>
            <a:ext cx="1572895" cy="1104900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1147FA31-41F6-4698-A786-D1CD5183878E}"/>
              </a:ext>
            </a:extLst>
          </p:cNvPr>
          <p:cNvPicPr/>
          <p:nvPr/>
        </p:nvPicPr>
        <p:blipFill>
          <a:blip r:embed="rId17"/>
          <a:stretch>
            <a:fillRect/>
          </a:stretch>
        </p:blipFill>
        <p:spPr>
          <a:xfrm>
            <a:off x="5985647" y="591819"/>
            <a:ext cx="1657350" cy="1152525"/>
          </a:xfrm>
          <a:prstGeom prst="rect">
            <a:avLst/>
          </a:prstGeom>
        </p:spPr>
      </p:pic>
      <p:sp>
        <p:nvSpPr>
          <p:cNvPr id="57" name="Rectangle 46">
            <a:extLst>
              <a:ext uri="{FF2B5EF4-FFF2-40B4-BE49-F238E27FC236}">
                <a16:creationId xmlns:a16="http://schemas.microsoft.com/office/drawing/2014/main" id="{4F756606-9FF3-4D1C-8C2B-F9DEB63AFC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6487" y="2400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58" name="Object 57">
            <a:extLst>
              <a:ext uri="{FF2B5EF4-FFF2-40B4-BE49-F238E27FC236}">
                <a16:creationId xmlns:a16="http://schemas.microsoft.com/office/drawing/2014/main" id="{B40F99C7-DFD4-4B2B-ACEC-D6F5A90E8FE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6434837"/>
              </p:ext>
            </p:extLst>
          </p:nvPr>
        </p:nvGraphicFramePr>
        <p:xfrm>
          <a:off x="5895181" y="1905013"/>
          <a:ext cx="1963738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2" name="Equation" r:id="rId18" imgW="1968480" imgH="876240" progId="Equation.DSMT4">
                  <p:embed/>
                </p:oleObj>
              </mc:Choice>
              <mc:Fallback>
                <p:oleObj name="Equation" r:id="rId18" imgW="1968480" imgH="876240" progId="Equation.DSMT4">
                  <p:embed/>
                  <p:pic>
                    <p:nvPicPr>
                      <p:cNvPr id="58" name="Object 57">
                        <a:extLst>
                          <a:ext uri="{FF2B5EF4-FFF2-40B4-BE49-F238E27FC236}">
                            <a16:creationId xmlns:a16="http://schemas.microsoft.com/office/drawing/2014/main" id="{B40F99C7-DFD4-4B2B-ACEC-D6F5A90E8FE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95181" y="1905013"/>
                        <a:ext cx="1963738" cy="876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" name="Rectangle 48">
            <a:extLst>
              <a:ext uri="{FF2B5EF4-FFF2-40B4-BE49-F238E27FC236}">
                <a16:creationId xmlns:a16="http://schemas.microsoft.com/office/drawing/2014/main" id="{4E25316F-3CAF-487C-BB87-7AA1E6C860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6033" y="304689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67" name="Object 66">
            <a:extLst>
              <a:ext uri="{FF2B5EF4-FFF2-40B4-BE49-F238E27FC236}">
                <a16:creationId xmlns:a16="http://schemas.microsoft.com/office/drawing/2014/main" id="{B270EAB5-2C12-44A2-B2D9-C870EFE216E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9216369"/>
              </p:ext>
            </p:extLst>
          </p:nvPr>
        </p:nvGraphicFramePr>
        <p:xfrm>
          <a:off x="5762625" y="3014663"/>
          <a:ext cx="1917700" cy="284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3" name="Equation" r:id="rId20" imgW="1917360" imgH="279360" progId="Equation.DSMT4">
                  <p:embed/>
                </p:oleObj>
              </mc:Choice>
              <mc:Fallback>
                <p:oleObj name="Equation" r:id="rId20" imgW="1917360" imgH="279360" progId="Equation.DSMT4">
                  <p:embed/>
                  <p:pic>
                    <p:nvPicPr>
                      <p:cNvPr id="67" name="Object 66">
                        <a:extLst>
                          <a:ext uri="{FF2B5EF4-FFF2-40B4-BE49-F238E27FC236}">
                            <a16:creationId xmlns:a16="http://schemas.microsoft.com/office/drawing/2014/main" id="{B270EAB5-2C12-44A2-B2D9-C870EFE216E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2625" y="3014663"/>
                        <a:ext cx="1917700" cy="284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" name="Rectangle 50">
            <a:extLst>
              <a:ext uri="{FF2B5EF4-FFF2-40B4-BE49-F238E27FC236}">
                <a16:creationId xmlns:a16="http://schemas.microsoft.com/office/drawing/2014/main" id="{846009EC-D36A-493C-8E75-8FB883B3FE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1868" y="356089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69" name="Object 68">
            <a:extLst>
              <a:ext uri="{FF2B5EF4-FFF2-40B4-BE49-F238E27FC236}">
                <a16:creationId xmlns:a16="http://schemas.microsoft.com/office/drawing/2014/main" id="{E64B90CF-D945-4B0B-AA81-6F6226106DC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2447731"/>
              </p:ext>
            </p:extLst>
          </p:nvPr>
        </p:nvGraphicFramePr>
        <p:xfrm>
          <a:off x="5660231" y="3598874"/>
          <a:ext cx="2433638" cy="109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4" name="Equation" r:id="rId22" imgW="2438280" imgH="1091880" progId="Equation.DSMT4">
                  <p:embed/>
                </p:oleObj>
              </mc:Choice>
              <mc:Fallback>
                <p:oleObj name="Equation" r:id="rId22" imgW="2438280" imgH="1091880" progId="Equation.DSMT4">
                  <p:embed/>
                  <p:pic>
                    <p:nvPicPr>
                      <p:cNvPr id="69" name="Object 68">
                        <a:extLst>
                          <a:ext uri="{FF2B5EF4-FFF2-40B4-BE49-F238E27FC236}">
                            <a16:creationId xmlns:a16="http://schemas.microsoft.com/office/drawing/2014/main" id="{E64B90CF-D945-4B0B-AA81-6F6226106DC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0231" y="3598874"/>
                        <a:ext cx="2433638" cy="1092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65461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73825D0-B86D-4B31-9265-9E70F955E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Self-Test Sheet 2 - Solutions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42804A8-6C67-4D44-85F1-3982C4691945}"/>
              </a:ext>
            </a:extLst>
          </p:cNvPr>
          <p:cNvGrpSpPr/>
          <p:nvPr/>
        </p:nvGrpSpPr>
        <p:grpSpPr>
          <a:xfrm>
            <a:off x="4443716" y="566289"/>
            <a:ext cx="277423" cy="4798487"/>
            <a:chOff x="4423337" y="1003525"/>
            <a:chExt cx="277423" cy="5064799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16B78AC9-7296-4E2D-BBE5-67E135731B94}"/>
                </a:ext>
              </a:extLst>
            </p:cNvPr>
            <p:cNvSpPr/>
            <p:nvPr/>
          </p:nvSpPr>
          <p:spPr>
            <a:xfrm>
              <a:off x="4423337" y="1003525"/>
              <a:ext cx="277423" cy="5018014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GB" sz="1600">
                <a:latin typeface="Nexa Demo Light" panose="020B0604020202020204" charset="0"/>
              </a:endParaRP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FBAA054-9134-4F0A-A658-82DC608732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53583" y="1074480"/>
              <a:ext cx="1" cy="4993844"/>
            </a:xfrm>
            <a:prstGeom prst="line">
              <a:avLst/>
            </a:prstGeom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F19A8A5A-D21F-46BE-9D84-643C9DA69539}"/>
              </a:ext>
            </a:extLst>
          </p:cNvPr>
          <p:cNvSpPr txBox="1"/>
          <p:nvPr/>
        </p:nvSpPr>
        <p:spPr>
          <a:xfrm>
            <a:off x="353349" y="589207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1.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DD4A7B1-B1F5-46ED-9E68-0996E3E6AB27}"/>
              </a:ext>
            </a:extLst>
          </p:cNvPr>
          <p:cNvSpPr txBox="1"/>
          <p:nvPr/>
        </p:nvSpPr>
        <p:spPr>
          <a:xfrm>
            <a:off x="353349" y="1665434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2.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36ECCBB-AF2A-423A-8739-49B32C9F20D5}"/>
              </a:ext>
            </a:extLst>
          </p:cNvPr>
          <p:cNvSpPr txBox="1"/>
          <p:nvPr/>
        </p:nvSpPr>
        <p:spPr>
          <a:xfrm>
            <a:off x="353349" y="2830776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3.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483B653-9426-44FE-839C-486CA7FE58A4}"/>
              </a:ext>
            </a:extLst>
          </p:cNvPr>
          <p:cNvSpPr txBox="1"/>
          <p:nvPr/>
        </p:nvSpPr>
        <p:spPr>
          <a:xfrm>
            <a:off x="353349" y="3733525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4.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AB241F1-5695-4D78-AB7B-06918275A58C}"/>
              </a:ext>
            </a:extLst>
          </p:cNvPr>
          <p:cNvSpPr txBox="1"/>
          <p:nvPr/>
        </p:nvSpPr>
        <p:spPr>
          <a:xfrm>
            <a:off x="353349" y="4729163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5.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8CC5D7A-8011-4B16-BCFB-D7F552A734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913" y="56364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D180971-853F-47C3-A7BF-3436DAEF8F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950" y="283606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8" name="Rectangle 38">
            <a:extLst>
              <a:ext uri="{FF2B5EF4-FFF2-40B4-BE49-F238E27FC236}">
                <a16:creationId xmlns:a16="http://schemas.microsoft.com/office/drawing/2014/main" id="{87895C66-C7EE-4A9D-ACF8-D381F108F5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1" name="Rectangle 40">
            <a:extLst>
              <a:ext uri="{FF2B5EF4-FFF2-40B4-BE49-F238E27FC236}">
                <a16:creationId xmlns:a16="http://schemas.microsoft.com/office/drawing/2014/main" id="{041E8695-74F2-4E58-B34F-66F01207A9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675" y="3778221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3" name="Rectangle 42">
            <a:extLst>
              <a:ext uri="{FF2B5EF4-FFF2-40B4-BE49-F238E27FC236}">
                <a16:creationId xmlns:a16="http://schemas.microsoft.com/office/drawing/2014/main" id="{01AC9AB5-881D-4CC8-8890-EC583903DE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625" y="408843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5" name="Rectangle 44">
            <a:extLst>
              <a:ext uri="{FF2B5EF4-FFF2-40B4-BE49-F238E27FC236}">
                <a16:creationId xmlns:a16="http://schemas.microsoft.com/office/drawing/2014/main" id="{6D2E8E8B-6803-478E-B54A-1F9104A7EF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762" y="4824859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4AD89E1-C53F-4667-8F41-40820F3A33A9}"/>
              </a:ext>
            </a:extLst>
          </p:cNvPr>
          <p:cNvSpPr txBox="1"/>
          <p:nvPr/>
        </p:nvSpPr>
        <p:spPr>
          <a:xfrm>
            <a:off x="5059500" y="589207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6.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AE7C755-3214-4C58-A451-41EEF58306AA}"/>
              </a:ext>
            </a:extLst>
          </p:cNvPr>
          <p:cNvSpPr txBox="1"/>
          <p:nvPr/>
        </p:nvSpPr>
        <p:spPr>
          <a:xfrm>
            <a:off x="5059500" y="1599839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7.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FA7ACDA-F5A0-4A07-9E93-71B799B997BE}"/>
              </a:ext>
            </a:extLst>
          </p:cNvPr>
          <p:cNvSpPr txBox="1"/>
          <p:nvPr/>
        </p:nvSpPr>
        <p:spPr>
          <a:xfrm>
            <a:off x="5059500" y="2688458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8.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EA147C0-6D85-4DC1-AA3F-17EEF56E0D37}"/>
              </a:ext>
            </a:extLst>
          </p:cNvPr>
          <p:cNvSpPr txBox="1"/>
          <p:nvPr/>
        </p:nvSpPr>
        <p:spPr>
          <a:xfrm>
            <a:off x="5059500" y="3579812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9.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C0023E0-4B70-430E-B464-327DB4141D74}"/>
              </a:ext>
            </a:extLst>
          </p:cNvPr>
          <p:cNvSpPr txBox="1"/>
          <p:nvPr/>
        </p:nvSpPr>
        <p:spPr>
          <a:xfrm>
            <a:off x="5023248" y="4729163"/>
            <a:ext cx="409384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10.</a:t>
            </a:r>
          </a:p>
        </p:txBody>
      </p:sp>
      <p:sp>
        <p:nvSpPr>
          <p:cNvPr id="57" name="Rectangle 46">
            <a:extLst>
              <a:ext uri="{FF2B5EF4-FFF2-40B4-BE49-F238E27FC236}">
                <a16:creationId xmlns:a16="http://schemas.microsoft.com/office/drawing/2014/main" id="{4F756606-9FF3-4D1C-8C2B-F9DEB63AFC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6487" y="2400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9" name="Rectangle 48">
            <a:extLst>
              <a:ext uri="{FF2B5EF4-FFF2-40B4-BE49-F238E27FC236}">
                <a16:creationId xmlns:a16="http://schemas.microsoft.com/office/drawing/2014/main" id="{4E25316F-3CAF-487C-BB87-7AA1E6C860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6033" y="304689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68" name="Rectangle 50">
            <a:extLst>
              <a:ext uri="{FF2B5EF4-FFF2-40B4-BE49-F238E27FC236}">
                <a16:creationId xmlns:a16="http://schemas.microsoft.com/office/drawing/2014/main" id="{846009EC-D36A-493C-8E75-8FB883B3FE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1868" y="356089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5CB1281A-26EC-4B85-ACED-806401B8129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2978719"/>
              </p:ext>
            </p:extLst>
          </p:nvPr>
        </p:nvGraphicFramePr>
        <p:xfrm>
          <a:off x="885138" y="2704487"/>
          <a:ext cx="27813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0" name="Equation" r:id="rId3" imgW="2781000" imgH="558720" progId="Equation.DSMT4">
                  <p:embed/>
                </p:oleObj>
              </mc:Choice>
              <mc:Fallback>
                <p:oleObj name="Equation" r:id="rId3" imgW="2781000" imgH="558720" progId="Equation.DSMT4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5CB1281A-26EC-4B85-ACED-806401B8129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85138" y="2704487"/>
                        <a:ext cx="2781300" cy="558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E97B178E-C892-4827-81F3-048E9ADB2D5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1705510"/>
              </p:ext>
            </p:extLst>
          </p:nvPr>
        </p:nvGraphicFramePr>
        <p:xfrm>
          <a:off x="5733382" y="4586288"/>
          <a:ext cx="18669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1" name="Equation" r:id="rId5" imgW="1866600" imgH="583920" progId="Equation.DSMT4">
                  <p:embed/>
                </p:oleObj>
              </mc:Choice>
              <mc:Fallback>
                <p:oleObj name="Equation" r:id="rId5" imgW="1866600" imgH="58392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E97B178E-C892-4827-81F3-048E9ADB2D5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733382" y="4586288"/>
                        <a:ext cx="1866900" cy="584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E91F2824-AB9E-4767-BD76-66145560BA6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1914553"/>
              </p:ext>
            </p:extLst>
          </p:nvPr>
        </p:nvGraphicFramePr>
        <p:xfrm>
          <a:off x="932580" y="1623838"/>
          <a:ext cx="22479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2" name="Equation" r:id="rId7" imgW="2247840" imgH="571320" progId="Equation.DSMT4">
                  <p:embed/>
                </p:oleObj>
              </mc:Choice>
              <mc:Fallback>
                <p:oleObj name="Equation" r:id="rId7" imgW="2247840" imgH="57132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E91F2824-AB9E-4767-BD76-66145560BA6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32580" y="1623838"/>
                        <a:ext cx="2247900" cy="571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65D38249-0F09-4754-8F69-82B84A885FB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5267351"/>
              </p:ext>
            </p:extLst>
          </p:nvPr>
        </p:nvGraphicFramePr>
        <p:xfrm>
          <a:off x="925541" y="511133"/>
          <a:ext cx="14859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3" name="Equation" r:id="rId9" imgW="1485720" imgH="583920" progId="Equation.DSMT4">
                  <p:embed/>
                </p:oleObj>
              </mc:Choice>
              <mc:Fallback>
                <p:oleObj name="Equation" r:id="rId9" imgW="1485720" imgH="583920" progId="Equation.DSMT4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65D38249-0F09-4754-8F69-82B84A885FB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25541" y="511133"/>
                        <a:ext cx="1485900" cy="584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64D6F41E-A59E-4917-AE3A-8516C16FBF9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6169268"/>
              </p:ext>
            </p:extLst>
          </p:nvPr>
        </p:nvGraphicFramePr>
        <p:xfrm>
          <a:off x="932580" y="3597452"/>
          <a:ext cx="24765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4" name="Equation" r:id="rId11" imgW="2476440" imgH="571320" progId="Equation.DSMT4">
                  <p:embed/>
                </p:oleObj>
              </mc:Choice>
              <mc:Fallback>
                <p:oleObj name="Equation" r:id="rId11" imgW="2476440" imgH="571320" progId="Equation.DSMT4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64D6F41E-A59E-4917-AE3A-8516C16FBF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32580" y="3597452"/>
                        <a:ext cx="2476500" cy="571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7465C8CD-A6A5-4609-854E-DD46B934D53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3381310"/>
              </p:ext>
            </p:extLst>
          </p:nvPr>
        </p:nvGraphicFramePr>
        <p:xfrm>
          <a:off x="5694810" y="1332888"/>
          <a:ext cx="19050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5" name="Equation" r:id="rId13" imgW="1904760" imgH="825480" progId="Equation.DSMT4">
                  <p:embed/>
                </p:oleObj>
              </mc:Choice>
              <mc:Fallback>
                <p:oleObj name="Equation" r:id="rId13" imgW="1904760" imgH="825480" progId="Equation.DSMT4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7465C8CD-A6A5-4609-854E-DD46B934D5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694810" y="1332888"/>
                        <a:ext cx="1905000" cy="825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36E0C63B-576E-4653-862D-62BF3AE58E6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3639287"/>
              </p:ext>
            </p:extLst>
          </p:nvPr>
        </p:nvGraphicFramePr>
        <p:xfrm>
          <a:off x="885138" y="4634651"/>
          <a:ext cx="31496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6" name="Equation" r:id="rId15" imgW="3149280" imgH="520560" progId="Equation.DSMT4">
                  <p:embed/>
                </p:oleObj>
              </mc:Choice>
              <mc:Fallback>
                <p:oleObj name="Equation" r:id="rId15" imgW="3149280" imgH="520560" progId="Equation.DSMT4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36E0C63B-576E-4653-862D-62BF3AE58E6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85138" y="4634651"/>
                        <a:ext cx="3149600" cy="520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226DBBF5-B64F-4B49-9FF7-E8136ABCF45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6485698"/>
              </p:ext>
            </p:extLst>
          </p:nvPr>
        </p:nvGraphicFramePr>
        <p:xfrm>
          <a:off x="5702300" y="2599532"/>
          <a:ext cx="23495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7" name="Equation" r:id="rId17" imgW="2349360" imgH="558720" progId="Equation.DSMT4">
                  <p:embed/>
                </p:oleObj>
              </mc:Choice>
              <mc:Fallback>
                <p:oleObj name="Equation" r:id="rId17" imgW="2349360" imgH="558720" progId="Equation.DSMT4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226DBBF5-B64F-4B49-9FF7-E8136ABCF4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702300" y="2599532"/>
                        <a:ext cx="2349500" cy="558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45B625F5-B985-40A0-A32B-51C4DFD8EDE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9043520"/>
              </p:ext>
            </p:extLst>
          </p:nvPr>
        </p:nvGraphicFramePr>
        <p:xfrm>
          <a:off x="5731868" y="3449448"/>
          <a:ext cx="21209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8" name="Equation" r:id="rId19" imgW="2120760" imgH="571320" progId="Equation.DSMT4">
                  <p:embed/>
                </p:oleObj>
              </mc:Choice>
              <mc:Fallback>
                <p:oleObj name="Equation" r:id="rId19" imgW="2120760" imgH="571320" progId="Equation.DSMT4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45B625F5-B985-40A0-A32B-51C4DFD8EDE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5731868" y="3449448"/>
                        <a:ext cx="2120900" cy="571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59D10EBA-AA34-47D4-B32F-71E191EAD3C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543721"/>
              </p:ext>
            </p:extLst>
          </p:nvPr>
        </p:nvGraphicFramePr>
        <p:xfrm>
          <a:off x="5691947" y="513586"/>
          <a:ext cx="26289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9" name="Equation" r:id="rId21" imgW="2628720" imgH="558720" progId="Equation.DSMT4">
                  <p:embed/>
                </p:oleObj>
              </mc:Choice>
              <mc:Fallback>
                <p:oleObj name="Equation" r:id="rId21" imgW="2628720" imgH="558720" progId="Equation.DSMT4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59D10EBA-AA34-47D4-B32F-71E191EAD3C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5691947" y="513586"/>
                        <a:ext cx="2628900" cy="558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38143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5524A-EA0B-46A3-8C7D-C175C91FB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Self-Test Sheet 3 – Solutions (Page 1 of 2)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1AE4F16-0A06-4D2F-B550-86CAAF959B0D}"/>
              </a:ext>
            </a:extLst>
          </p:cNvPr>
          <p:cNvGrpSpPr/>
          <p:nvPr/>
        </p:nvGrpSpPr>
        <p:grpSpPr>
          <a:xfrm>
            <a:off x="4443716" y="566289"/>
            <a:ext cx="277423" cy="4798487"/>
            <a:chOff x="4423337" y="1003525"/>
            <a:chExt cx="277423" cy="506479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6D70ED2-0C7B-47C8-A7E7-CD239437E5A1}"/>
                </a:ext>
              </a:extLst>
            </p:cNvPr>
            <p:cNvSpPr/>
            <p:nvPr/>
          </p:nvSpPr>
          <p:spPr>
            <a:xfrm>
              <a:off x="4423337" y="1003525"/>
              <a:ext cx="277423" cy="5018014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GB" sz="1600">
                <a:latin typeface="Nexa Demo Light" panose="020B0604020202020204" charset="0"/>
              </a:endParaRP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AF8A1AF2-CB19-4DB0-B08E-7FF7AE98EFB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53583" y="1074480"/>
              <a:ext cx="1" cy="4993844"/>
            </a:xfrm>
            <a:prstGeom prst="line">
              <a:avLst/>
            </a:prstGeom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548DC8AA-9CDA-45C8-9B88-0A468493D23E}"/>
              </a:ext>
            </a:extLst>
          </p:cNvPr>
          <p:cNvSpPr txBox="1"/>
          <p:nvPr/>
        </p:nvSpPr>
        <p:spPr>
          <a:xfrm>
            <a:off x="353349" y="589207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1.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14C52C-0F12-4EBD-9077-92C4AE50E878}"/>
              </a:ext>
            </a:extLst>
          </p:cNvPr>
          <p:cNvSpPr txBox="1"/>
          <p:nvPr/>
        </p:nvSpPr>
        <p:spPr>
          <a:xfrm>
            <a:off x="353349" y="1154856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2.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8CFFBA-6E36-4163-9911-4D8A752A340A}"/>
              </a:ext>
            </a:extLst>
          </p:cNvPr>
          <p:cNvSpPr txBox="1"/>
          <p:nvPr/>
        </p:nvSpPr>
        <p:spPr>
          <a:xfrm>
            <a:off x="353349" y="2351358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3.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F5BB49-F88F-4C83-8FD1-DAFAC6FFDAD5}"/>
              </a:ext>
            </a:extLst>
          </p:cNvPr>
          <p:cNvSpPr txBox="1"/>
          <p:nvPr/>
        </p:nvSpPr>
        <p:spPr>
          <a:xfrm>
            <a:off x="353349" y="2904850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4.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01F065-4A92-4DBA-BD24-3E1BB8032EA4}"/>
              </a:ext>
            </a:extLst>
          </p:cNvPr>
          <p:cNvSpPr txBox="1"/>
          <p:nvPr/>
        </p:nvSpPr>
        <p:spPr>
          <a:xfrm>
            <a:off x="353349" y="4729163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5.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D67666-C014-4945-B25D-B7837507271D}"/>
              </a:ext>
            </a:extLst>
          </p:cNvPr>
          <p:cNvSpPr txBox="1"/>
          <p:nvPr/>
        </p:nvSpPr>
        <p:spPr>
          <a:xfrm>
            <a:off x="5059500" y="589207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6.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29B6DD-A4A7-419B-BE68-F70119B40BF8}"/>
              </a:ext>
            </a:extLst>
          </p:cNvPr>
          <p:cNvSpPr txBox="1"/>
          <p:nvPr/>
        </p:nvSpPr>
        <p:spPr>
          <a:xfrm>
            <a:off x="5059500" y="2025257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7.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A4CEFC5-AE07-4802-B745-DD8A3189FF33}"/>
              </a:ext>
            </a:extLst>
          </p:cNvPr>
          <p:cNvSpPr txBox="1"/>
          <p:nvPr/>
        </p:nvSpPr>
        <p:spPr>
          <a:xfrm>
            <a:off x="5059500" y="2688458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8.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23D4E37-520F-4E9A-80E4-E2B96FC94566}"/>
              </a:ext>
            </a:extLst>
          </p:cNvPr>
          <p:cNvSpPr txBox="1"/>
          <p:nvPr/>
        </p:nvSpPr>
        <p:spPr>
          <a:xfrm>
            <a:off x="5059500" y="4073274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9.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24ADBF8-4ADD-41A1-A853-B535420A36B8}"/>
              </a:ext>
            </a:extLst>
          </p:cNvPr>
          <p:cNvSpPr txBox="1"/>
          <p:nvPr/>
        </p:nvSpPr>
        <p:spPr>
          <a:xfrm>
            <a:off x="5023248" y="4729163"/>
            <a:ext cx="409384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10.</a:t>
            </a:r>
          </a:p>
        </p:txBody>
      </p:sp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240849F1-A269-4C26-84E6-1180FF56134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0769299"/>
              </p:ext>
            </p:extLst>
          </p:nvPr>
        </p:nvGraphicFramePr>
        <p:xfrm>
          <a:off x="911225" y="573385"/>
          <a:ext cx="6731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4" name="Equation" r:id="rId3" imgW="672840" imgH="279360" progId="Equation.DSMT4">
                  <p:embed/>
                </p:oleObj>
              </mc:Choice>
              <mc:Fallback>
                <p:oleObj name="Equation" r:id="rId3" imgW="672840" imgH="279360" progId="Equation.DSMT4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240849F1-A269-4C26-84E6-1180FF5613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1225" y="573385"/>
                        <a:ext cx="673100" cy="27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" name="Picture 18">
            <a:extLst>
              <a:ext uri="{FF2B5EF4-FFF2-40B4-BE49-F238E27FC236}">
                <a16:creationId xmlns:a16="http://schemas.microsoft.com/office/drawing/2014/main" id="{FEFB4BCD-779E-4F70-9090-A3F2F79E30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3014" y="1165728"/>
            <a:ext cx="1672629" cy="1007560"/>
          </a:xfrm>
          <a:prstGeom prst="rect">
            <a:avLst/>
          </a:prstGeom>
        </p:spPr>
      </p:pic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90985FC7-18C8-4C4C-B4B8-920738BE563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3359368"/>
              </p:ext>
            </p:extLst>
          </p:nvPr>
        </p:nvGraphicFramePr>
        <p:xfrm>
          <a:off x="911225" y="2323430"/>
          <a:ext cx="10287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5" name="Equation" r:id="rId7" imgW="1028520" imgH="342720" progId="Equation.DSMT4">
                  <p:embed/>
                </p:oleObj>
              </mc:Choice>
              <mc:Fallback>
                <p:oleObj name="Equation" r:id="rId7" imgW="1028520" imgH="342720" progId="Equation.DSMT4">
                  <p:embed/>
                  <p:pic>
                    <p:nvPicPr>
                      <p:cNvPr id="20" name="Object 19">
                        <a:extLst>
                          <a:ext uri="{FF2B5EF4-FFF2-40B4-BE49-F238E27FC236}">
                            <a16:creationId xmlns:a16="http://schemas.microsoft.com/office/drawing/2014/main" id="{90985FC7-18C8-4C4C-B4B8-920738BE56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1225" y="2323430"/>
                        <a:ext cx="1028700" cy="34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" name="Picture 20">
            <a:extLst>
              <a:ext uri="{FF2B5EF4-FFF2-40B4-BE49-F238E27FC236}">
                <a16:creationId xmlns:a16="http://schemas.microsoft.com/office/drawing/2014/main" id="{F722DD07-540E-4A35-80DB-1B0899F093F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7175" y="2914808"/>
            <a:ext cx="1864247" cy="1254782"/>
          </a:xfrm>
          <a:prstGeom prst="rect">
            <a:avLst/>
          </a:prstGeom>
        </p:spPr>
      </p:pic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583AA831-BCEE-4DCF-AD03-95144D32116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7246012"/>
              </p:ext>
            </p:extLst>
          </p:nvPr>
        </p:nvGraphicFramePr>
        <p:xfrm>
          <a:off x="1006475" y="4773613"/>
          <a:ext cx="8382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6" name="Equation" r:id="rId11" imgW="838080" imgH="241200" progId="Equation.DSMT4">
                  <p:embed/>
                </p:oleObj>
              </mc:Choice>
              <mc:Fallback>
                <p:oleObj name="Equation" r:id="rId11" imgW="838080" imgH="241200" progId="Equation.DSMT4">
                  <p:embed/>
                  <p:pic>
                    <p:nvPicPr>
                      <p:cNvPr id="22" name="Object 21">
                        <a:extLst>
                          <a:ext uri="{FF2B5EF4-FFF2-40B4-BE49-F238E27FC236}">
                            <a16:creationId xmlns:a16="http://schemas.microsoft.com/office/drawing/2014/main" id="{583AA831-BCEE-4DCF-AD03-95144D32116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006475" y="4773613"/>
                        <a:ext cx="838200" cy="241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" name="Picture 35">
            <a:extLst>
              <a:ext uri="{FF2B5EF4-FFF2-40B4-BE49-F238E27FC236}">
                <a16:creationId xmlns:a16="http://schemas.microsoft.com/office/drawing/2014/main" id="{750433C5-3B56-49A3-AD0F-07316406942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63766" y="488623"/>
            <a:ext cx="2099434" cy="1382554"/>
          </a:xfrm>
          <a:prstGeom prst="rect">
            <a:avLst/>
          </a:prstGeom>
        </p:spPr>
      </p:pic>
      <p:graphicFrame>
        <p:nvGraphicFramePr>
          <p:cNvPr id="37" name="Object 36">
            <a:extLst>
              <a:ext uri="{FF2B5EF4-FFF2-40B4-BE49-F238E27FC236}">
                <a16:creationId xmlns:a16="http://schemas.microsoft.com/office/drawing/2014/main" id="{1702C611-6646-4A56-86C6-C68D88F14F8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3098860"/>
              </p:ext>
            </p:extLst>
          </p:nvPr>
        </p:nvGraphicFramePr>
        <p:xfrm>
          <a:off x="5734742" y="2032754"/>
          <a:ext cx="24003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7" name="Equation" r:id="rId15" imgW="2400120" imgH="342720" progId="Equation.DSMT4">
                  <p:embed/>
                </p:oleObj>
              </mc:Choice>
              <mc:Fallback>
                <p:oleObj name="Equation" r:id="rId15" imgW="2400120" imgH="342720" progId="Equation.DSMT4">
                  <p:embed/>
                  <p:pic>
                    <p:nvPicPr>
                      <p:cNvPr id="37" name="Object 36">
                        <a:extLst>
                          <a:ext uri="{FF2B5EF4-FFF2-40B4-BE49-F238E27FC236}">
                            <a16:creationId xmlns:a16="http://schemas.microsoft.com/office/drawing/2014/main" id="{1702C611-6646-4A56-86C6-C68D88F14F8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734742" y="2032754"/>
                        <a:ext cx="2400300" cy="34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9" name="Picture 38">
            <a:extLst>
              <a:ext uri="{FF2B5EF4-FFF2-40B4-BE49-F238E27FC236}">
                <a16:creationId xmlns:a16="http://schemas.microsoft.com/office/drawing/2014/main" id="{A9D55E1C-0860-48CF-9729-162F91BB2A5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874025" y="2390850"/>
            <a:ext cx="1884815" cy="1585902"/>
          </a:xfrm>
          <a:prstGeom prst="rect">
            <a:avLst/>
          </a:prstGeom>
        </p:spPr>
      </p:pic>
      <p:graphicFrame>
        <p:nvGraphicFramePr>
          <p:cNvPr id="40" name="Object 39">
            <a:extLst>
              <a:ext uri="{FF2B5EF4-FFF2-40B4-BE49-F238E27FC236}">
                <a16:creationId xmlns:a16="http://schemas.microsoft.com/office/drawing/2014/main" id="{8E103008-9E9C-4384-BE32-6B7AC9BC30F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5056174"/>
              </p:ext>
            </p:extLst>
          </p:nvPr>
        </p:nvGraphicFramePr>
        <p:xfrm>
          <a:off x="5524800" y="3960813"/>
          <a:ext cx="24384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8" name="Equation" r:id="rId18" imgW="2438280" imgH="571320" progId="Equation.DSMT4">
                  <p:embed/>
                </p:oleObj>
              </mc:Choice>
              <mc:Fallback>
                <p:oleObj name="Equation" r:id="rId18" imgW="2438280" imgH="571320" progId="Equation.DSMT4">
                  <p:embed/>
                  <p:pic>
                    <p:nvPicPr>
                      <p:cNvPr id="40" name="Object 39">
                        <a:extLst>
                          <a:ext uri="{FF2B5EF4-FFF2-40B4-BE49-F238E27FC236}">
                            <a16:creationId xmlns:a16="http://schemas.microsoft.com/office/drawing/2014/main" id="{8E103008-9E9C-4384-BE32-6B7AC9BC30F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5524800" y="3960813"/>
                        <a:ext cx="2438400" cy="571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ct 40">
            <a:extLst>
              <a:ext uri="{FF2B5EF4-FFF2-40B4-BE49-F238E27FC236}">
                <a16:creationId xmlns:a16="http://schemas.microsoft.com/office/drawing/2014/main" id="{21B19DB4-440A-4B3E-BFF7-BCA10E169B0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4361638"/>
              </p:ext>
            </p:extLst>
          </p:nvPr>
        </p:nvGraphicFramePr>
        <p:xfrm>
          <a:off x="5653088" y="4736063"/>
          <a:ext cx="11557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9" name="Equation" r:id="rId20" imgW="1155600" imgH="330120" progId="Equation.DSMT4">
                  <p:embed/>
                </p:oleObj>
              </mc:Choice>
              <mc:Fallback>
                <p:oleObj name="Equation" r:id="rId20" imgW="1155600" imgH="330120" progId="Equation.DSMT4">
                  <p:embed/>
                  <p:pic>
                    <p:nvPicPr>
                      <p:cNvPr id="41" name="Object 40">
                        <a:extLst>
                          <a:ext uri="{FF2B5EF4-FFF2-40B4-BE49-F238E27FC236}">
                            <a16:creationId xmlns:a16="http://schemas.microsoft.com/office/drawing/2014/main" id="{21B19DB4-440A-4B3E-BFF7-BCA10E169B0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5653088" y="4736063"/>
                        <a:ext cx="1155700" cy="330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02740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E5AED-6E91-4D30-8E0B-D69374767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Self-Test Sheet 3 – Solutions (Page 2 of 2)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B7CF2E6-AD8A-40CD-ACD7-826A7A69C0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6189" y="2494471"/>
            <a:ext cx="1896412" cy="148012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DFED306-695E-4BDA-B174-AD3E4EFAC436}"/>
              </a:ext>
            </a:extLst>
          </p:cNvPr>
          <p:cNvSpPr txBox="1"/>
          <p:nvPr/>
        </p:nvSpPr>
        <p:spPr>
          <a:xfrm>
            <a:off x="274321" y="589207"/>
            <a:ext cx="415910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11.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F7A9FD-D762-4886-A8B0-5052FFE5DD4E}"/>
              </a:ext>
            </a:extLst>
          </p:cNvPr>
          <p:cNvSpPr txBox="1"/>
          <p:nvPr/>
        </p:nvSpPr>
        <p:spPr>
          <a:xfrm>
            <a:off x="274321" y="1335526"/>
            <a:ext cx="415910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12.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218B8B-2C81-4328-8FB8-AE07201EAB12}"/>
              </a:ext>
            </a:extLst>
          </p:cNvPr>
          <p:cNvSpPr txBox="1"/>
          <p:nvPr/>
        </p:nvSpPr>
        <p:spPr>
          <a:xfrm>
            <a:off x="274321" y="2753054"/>
            <a:ext cx="415910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13.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2AEFA2-D3DD-4B30-AA47-30111B2982B5}"/>
              </a:ext>
            </a:extLst>
          </p:cNvPr>
          <p:cNvSpPr txBox="1"/>
          <p:nvPr/>
        </p:nvSpPr>
        <p:spPr>
          <a:xfrm>
            <a:off x="274321" y="3467410"/>
            <a:ext cx="415910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14.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A7905A-6131-40EF-90DA-D3BC76B185FA}"/>
              </a:ext>
            </a:extLst>
          </p:cNvPr>
          <p:cNvSpPr txBox="1"/>
          <p:nvPr/>
        </p:nvSpPr>
        <p:spPr>
          <a:xfrm>
            <a:off x="274321" y="4804655"/>
            <a:ext cx="415910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15.</a:t>
            </a:r>
          </a:p>
        </p:txBody>
      </p:sp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9A9B9007-7BB5-4D11-9ABB-D7FE90CA6C0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8657961"/>
              </p:ext>
            </p:extLst>
          </p:nvPr>
        </p:nvGraphicFramePr>
        <p:xfrm>
          <a:off x="939367" y="471488"/>
          <a:ext cx="20193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8" name="Equation" r:id="rId4" imgW="2019240" imgH="571320" progId="Equation.DSMT4">
                  <p:embed/>
                </p:oleObj>
              </mc:Choice>
              <mc:Fallback>
                <p:oleObj name="Equation" r:id="rId4" imgW="2019240" imgH="571320" progId="Equation.DSMT4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9A9B9007-7BB5-4D11-9ABB-D7FE90CA6C0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39367" y="471488"/>
                        <a:ext cx="2019300" cy="571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Group 13">
            <a:extLst>
              <a:ext uri="{FF2B5EF4-FFF2-40B4-BE49-F238E27FC236}">
                <a16:creationId xmlns:a16="http://schemas.microsoft.com/office/drawing/2014/main" id="{463698F6-7D17-4EC5-8514-C32A9F815F73}"/>
              </a:ext>
            </a:extLst>
          </p:cNvPr>
          <p:cNvGrpSpPr/>
          <p:nvPr/>
        </p:nvGrpSpPr>
        <p:grpSpPr>
          <a:xfrm>
            <a:off x="4443716" y="566289"/>
            <a:ext cx="277423" cy="4798487"/>
            <a:chOff x="4423337" y="1003525"/>
            <a:chExt cx="277423" cy="50647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277C8C-447E-4DF0-832B-BB9FA48514FC}"/>
                </a:ext>
              </a:extLst>
            </p:cNvPr>
            <p:cNvSpPr/>
            <p:nvPr/>
          </p:nvSpPr>
          <p:spPr>
            <a:xfrm>
              <a:off x="4423337" y="1003525"/>
              <a:ext cx="277423" cy="5018014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GB" sz="1600">
                <a:latin typeface="Nexa Demo Light" panose="020B0604020202020204" charset="0"/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A55B0E2-6A4B-4B50-B37A-0C1B381697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53583" y="1074480"/>
              <a:ext cx="1" cy="4993844"/>
            </a:xfrm>
            <a:prstGeom prst="line">
              <a:avLst/>
            </a:prstGeom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35BC3A2F-B735-4CA9-9695-44F87940D171}"/>
              </a:ext>
            </a:extLst>
          </p:cNvPr>
          <p:cNvPicPr/>
          <p:nvPr/>
        </p:nvPicPr>
        <p:blipFill>
          <a:blip r:embed="rId6">
            <a:alphaModFix amt="5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449" y="1223658"/>
            <a:ext cx="1514135" cy="1417942"/>
          </a:xfrm>
          <a:prstGeom prst="rect">
            <a:avLst/>
          </a:prstGeom>
        </p:spPr>
      </p:pic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70B18430-7686-4D67-AFC2-A98986B2524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5822992"/>
              </p:ext>
            </p:extLst>
          </p:nvPr>
        </p:nvGraphicFramePr>
        <p:xfrm>
          <a:off x="995249" y="2625962"/>
          <a:ext cx="27940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9" name="Equation" r:id="rId8" imgW="2793960" imgH="583920" progId="Equation.DSMT4">
                  <p:embed/>
                </p:oleObj>
              </mc:Choice>
              <mc:Fallback>
                <p:oleObj name="Equation" r:id="rId8" imgW="2793960" imgH="583920" progId="Equation.DSMT4">
                  <p:embed/>
                  <p:pic>
                    <p:nvPicPr>
                      <p:cNvPr id="18" name="Object 17">
                        <a:extLst>
                          <a:ext uri="{FF2B5EF4-FFF2-40B4-BE49-F238E27FC236}">
                            <a16:creationId xmlns:a16="http://schemas.microsoft.com/office/drawing/2014/main" id="{70B18430-7686-4D67-AFC2-A98986B252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95249" y="2625962"/>
                        <a:ext cx="2794000" cy="584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" name="Picture 18">
            <a:extLst>
              <a:ext uri="{FF2B5EF4-FFF2-40B4-BE49-F238E27FC236}">
                <a16:creationId xmlns:a16="http://schemas.microsoft.com/office/drawing/2014/main" id="{A416E46F-1946-4F37-86DB-76A9FFA32AD9}"/>
              </a:ext>
            </a:extLst>
          </p:cNvPr>
          <p:cNvPicPr/>
          <p:nvPr/>
        </p:nvPicPr>
        <p:blipFill>
          <a:blip r:embed="rId10">
            <a:alphaModFix amt="50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17437" y="3482131"/>
            <a:ext cx="1917345" cy="1162626"/>
          </a:xfrm>
          <a:prstGeom prst="rect">
            <a:avLst/>
          </a:prstGeom>
        </p:spPr>
      </p:pic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4F02C0F5-B8E5-42A6-A88B-0FEA1616677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5897573"/>
              </p:ext>
            </p:extLst>
          </p:nvPr>
        </p:nvGraphicFramePr>
        <p:xfrm>
          <a:off x="1001071" y="4864100"/>
          <a:ext cx="16891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0" name="Equation" r:id="rId12" imgW="1688760" imgH="241200" progId="Equation.DSMT4">
                  <p:embed/>
                </p:oleObj>
              </mc:Choice>
              <mc:Fallback>
                <p:oleObj name="Equation" r:id="rId12" imgW="1688760" imgH="241200" progId="Equation.DSMT4">
                  <p:embed/>
                  <p:pic>
                    <p:nvPicPr>
                      <p:cNvPr id="21" name="Object 20">
                        <a:extLst>
                          <a:ext uri="{FF2B5EF4-FFF2-40B4-BE49-F238E27FC236}">
                            <a16:creationId xmlns:a16="http://schemas.microsoft.com/office/drawing/2014/main" id="{4F02C0F5-B8E5-42A6-A88B-0FEA1616677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001071" y="4864100"/>
                        <a:ext cx="1689100" cy="241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CD1DBA79-E696-4BD1-BB13-A883EC30A577}"/>
              </a:ext>
            </a:extLst>
          </p:cNvPr>
          <p:cNvSpPr txBox="1"/>
          <p:nvPr/>
        </p:nvSpPr>
        <p:spPr>
          <a:xfrm>
            <a:off x="4994032" y="589207"/>
            <a:ext cx="402350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16.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65BE16D-B034-4D9D-BA49-04BAA8146399}"/>
              </a:ext>
            </a:extLst>
          </p:cNvPr>
          <p:cNvSpPr txBox="1"/>
          <p:nvPr/>
        </p:nvSpPr>
        <p:spPr>
          <a:xfrm>
            <a:off x="4994032" y="2033581"/>
            <a:ext cx="402350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17.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B6EE3C1-7649-461A-9AA9-841A34295053}"/>
              </a:ext>
            </a:extLst>
          </p:cNvPr>
          <p:cNvSpPr txBox="1"/>
          <p:nvPr/>
        </p:nvSpPr>
        <p:spPr>
          <a:xfrm>
            <a:off x="4994032" y="2705859"/>
            <a:ext cx="402350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18.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6DA8E99-2FFF-41EC-978F-3E56CD91027E}"/>
              </a:ext>
            </a:extLst>
          </p:cNvPr>
          <p:cNvSpPr txBox="1"/>
          <p:nvPr/>
        </p:nvSpPr>
        <p:spPr>
          <a:xfrm>
            <a:off x="4994032" y="4073274"/>
            <a:ext cx="402350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19.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D068DE0-6228-42B8-903A-959DB734ED4B}"/>
              </a:ext>
            </a:extLst>
          </p:cNvPr>
          <p:cNvSpPr txBox="1"/>
          <p:nvPr/>
        </p:nvSpPr>
        <p:spPr>
          <a:xfrm>
            <a:off x="4943689" y="4729163"/>
            <a:ext cx="488943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20.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67873851-8CB8-44AA-844A-DFF9EC622FD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17538" y="589207"/>
            <a:ext cx="1519023" cy="1105947"/>
          </a:xfrm>
          <a:prstGeom prst="rect">
            <a:avLst/>
          </a:prstGeom>
        </p:spPr>
      </p:pic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507FF663-4B4F-4CF5-97A4-346C3EDF41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9789464"/>
              </p:ext>
            </p:extLst>
          </p:nvPr>
        </p:nvGraphicFramePr>
        <p:xfrm>
          <a:off x="6015938" y="1255615"/>
          <a:ext cx="2032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1" name="Equation" r:id="rId16" imgW="203040" imgH="203040" progId="Equation.DSMT4">
                  <p:embed/>
                </p:oleObj>
              </mc:Choice>
              <mc:Fallback>
                <p:oleObj name="Equation" r:id="rId16" imgW="203040" imgH="203040" progId="Equation.DSMT4">
                  <p:embed/>
                  <p:pic>
                    <p:nvPicPr>
                      <p:cNvPr id="31" name="Object 30">
                        <a:extLst>
                          <a:ext uri="{FF2B5EF4-FFF2-40B4-BE49-F238E27FC236}">
                            <a16:creationId xmlns:a16="http://schemas.microsoft.com/office/drawing/2014/main" id="{507FF663-4B4F-4CF5-97A4-346C3EDF41E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6015938" y="1255615"/>
                        <a:ext cx="203200" cy="20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>
            <a:extLst>
              <a:ext uri="{FF2B5EF4-FFF2-40B4-BE49-F238E27FC236}">
                <a16:creationId xmlns:a16="http://schemas.microsoft.com/office/drawing/2014/main" id="{71EC472A-A32B-479E-9CE4-BE8973BBD45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530384"/>
              </p:ext>
            </p:extLst>
          </p:nvPr>
        </p:nvGraphicFramePr>
        <p:xfrm>
          <a:off x="6625088" y="1527392"/>
          <a:ext cx="2413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2" name="Equation" r:id="rId18" imgW="241200" imgH="291960" progId="Equation.DSMT4">
                  <p:embed/>
                </p:oleObj>
              </mc:Choice>
              <mc:Fallback>
                <p:oleObj name="Equation" r:id="rId18" imgW="241200" imgH="291960" progId="Equation.DSMT4">
                  <p:embed/>
                  <p:pic>
                    <p:nvPicPr>
                      <p:cNvPr id="32" name="Object 31">
                        <a:extLst>
                          <a:ext uri="{FF2B5EF4-FFF2-40B4-BE49-F238E27FC236}">
                            <a16:creationId xmlns:a16="http://schemas.microsoft.com/office/drawing/2014/main" id="{71EC472A-A32B-479E-9CE4-BE8973BBD45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6625088" y="1527392"/>
                        <a:ext cx="241300" cy="29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2">
            <a:extLst>
              <a:ext uri="{FF2B5EF4-FFF2-40B4-BE49-F238E27FC236}">
                <a16:creationId xmlns:a16="http://schemas.microsoft.com/office/drawing/2014/main" id="{F01F008F-DED8-4A03-ADA7-75F5D441F49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5917474"/>
              </p:ext>
            </p:extLst>
          </p:nvPr>
        </p:nvGraphicFramePr>
        <p:xfrm>
          <a:off x="7373938" y="1458815"/>
          <a:ext cx="2032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3" name="Equation" r:id="rId20" imgW="203040" imgH="203040" progId="Equation.DSMT4">
                  <p:embed/>
                </p:oleObj>
              </mc:Choice>
              <mc:Fallback>
                <p:oleObj name="Equation" r:id="rId20" imgW="203040" imgH="203040" progId="Equation.DSMT4">
                  <p:embed/>
                  <p:pic>
                    <p:nvPicPr>
                      <p:cNvPr id="33" name="Object 32">
                        <a:extLst>
                          <a:ext uri="{FF2B5EF4-FFF2-40B4-BE49-F238E27FC236}">
                            <a16:creationId xmlns:a16="http://schemas.microsoft.com/office/drawing/2014/main" id="{F01F008F-DED8-4A03-ADA7-75F5D441F4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7373938" y="1458815"/>
                        <a:ext cx="203200" cy="20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3">
            <a:extLst>
              <a:ext uri="{FF2B5EF4-FFF2-40B4-BE49-F238E27FC236}">
                <a16:creationId xmlns:a16="http://schemas.microsoft.com/office/drawing/2014/main" id="{9A481EC1-0DC2-4F57-95EB-BAD6741C446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3556297"/>
              </p:ext>
            </p:extLst>
          </p:nvPr>
        </p:nvGraphicFramePr>
        <p:xfrm>
          <a:off x="5580379" y="1883158"/>
          <a:ext cx="32893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4" name="Equation" r:id="rId22" imgW="3288960" imgH="571320" progId="Equation.DSMT4">
                  <p:embed/>
                </p:oleObj>
              </mc:Choice>
              <mc:Fallback>
                <p:oleObj name="Equation" r:id="rId22" imgW="3288960" imgH="571320" progId="Equation.DSMT4">
                  <p:embed/>
                  <p:pic>
                    <p:nvPicPr>
                      <p:cNvPr id="34" name="Object 33">
                        <a:extLst>
                          <a:ext uri="{FF2B5EF4-FFF2-40B4-BE49-F238E27FC236}">
                            <a16:creationId xmlns:a16="http://schemas.microsoft.com/office/drawing/2014/main" id="{9A481EC1-0DC2-4F57-95EB-BAD6741C44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5580379" y="1883158"/>
                        <a:ext cx="3289300" cy="571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7899CC02-491C-469F-8682-EE94F33DE1A9}"/>
              </a:ext>
            </a:extLst>
          </p:cNvPr>
          <p:cNvCxnSpPr>
            <a:cxnSpLocks/>
          </p:cNvCxnSpPr>
          <p:nvPr/>
        </p:nvCxnSpPr>
        <p:spPr>
          <a:xfrm>
            <a:off x="6206188" y="1359545"/>
            <a:ext cx="327962" cy="7873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8" name="Object 37">
            <a:extLst>
              <a:ext uri="{FF2B5EF4-FFF2-40B4-BE49-F238E27FC236}">
                <a16:creationId xmlns:a16="http://schemas.microsoft.com/office/drawing/2014/main" id="{68C9D089-894A-4AE7-AB2E-CE98E629F24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3558719"/>
              </p:ext>
            </p:extLst>
          </p:nvPr>
        </p:nvGraphicFramePr>
        <p:xfrm>
          <a:off x="5761038" y="4097338"/>
          <a:ext cx="17272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5" name="Equation" r:id="rId24" imgW="1726920" imgH="291960" progId="Equation.DSMT4">
                  <p:embed/>
                </p:oleObj>
              </mc:Choice>
              <mc:Fallback>
                <p:oleObj name="Equation" r:id="rId24" imgW="1726920" imgH="291960" progId="Equation.DSMT4">
                  <p:embed/>
                  <p:pic>
                    <p:nvPicPr>
                      <p:cNvPr id="38" name="Object 37">
                        <a:extLst>
                          <a:ext uri="{FF2B5EF4-FFF2-40B4-BE49-F238E27FC236}">
                            <a16:creationId xmlns:a16="http://schemas.microsoft.com/office/drawing/2014/main" id="{68C9D089-894A-4AE7-AB2E-CE98E629F2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5761038" y="4097338"/>
                        <a:ext cx="1727200" cy="29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38">
            <a:extLst>
              <a:ext uri="{FF2B5EF4-FFF2-40B4-BE49-F238E27FC236}">
                <a16:creationId xmlns:a16="http://schemas.microsoft.com/office/drawing/2014/main" id="{C5EC07A6-609B-4008-9178-23EC6556F74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9908719"/>
              </p:ext>
            </p:extLst>
          </p:nvPr>
        </p:nvGraphicFramePr>
        <p:xfrm>
          <a:off x="5780088" y="4777063"/>
          <a:ext cx="7874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6" name="Equation" r:id="rId26" imgW="787320" imgH="241200" progId="Equation.DSMT4">
                  <p:embed/>
                </p:oleObj>
              </mc:Choice>
              <mc:Fallback>
                <p:oleObj name="Equation" r:id="rId26" imgW="787320" imgH="241200" progId="Equation.DSMT4">
                  <p:embed/>
                  <p:pic>
                    <p:nvPicPr>
                      <p:cNvPr id="39" name="Object 38">
                        <a:extLst>
                          <a:ext uri="{FF2B5EF4-FFF2-40B4-BE49-F238E27FC236}">
                            <a16:creationId xmlns:a16="http://schemas.microsoft.com/office/drawing/2014/main" id="{C5EC07A6-609B-4008-9178-23EC6556F74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5780088" y="4777063"/>
                        <a:ext cx="787400" cy="241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3704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5524A-EA0B-46A3-8C7D-C175C91FB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Self-Test Sheet 4 – Solutions (Page 1 of 2)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1AE4F16-0A06-4D2F-B550-86CAAF959B0D}"/>
              </a:ext>
            </a:extLst>
          </p:cNvPr>
          <p:cNvGrpSpPr/>
          <p:nvPr/>
        </p:nvGrpSpPr>
        <p:grpSpPr>
          <a:xfrm>
            <a:off x="4443716" y="566289"/>
            <a:ext cx="277423" cy="4798487"/>
            <a:chOff x="4423337" y="1003525"/>
            <a:chExt cx="277423" cy="506479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6D70ED2-0C7B-47C8-A7E7-CD239437E5A1}"/>
                </a:ext>
              </a:extLst>
            </p:cNvPr>
            <p:cNvSpPr/>
            <p:nvPr/>
          </p:nvSpPr>
          <p:spPr>
            <a:xfrm>
              <a:off x="4423337" y="1003525"/>
              <a:ext cx="277423" cy="5018014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GB" sz="1600">
                <a:latin typeface="Nexa Demo Light" panose="020B0604020202020204" charset="0"/>
              </a:endParaRP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AF8A1AF2-CB19-4DB0-B08E-7FF7AE98EFB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53583" y="1074480"/>
              <a:ext cx="1" cy="4993844"/>
            </a:xfrm>
            <a:prstGeom prst="line">
              <a:avLst/>
            </a:prstGeom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548DC8AA-9CDA-45C8-9B88-0A468493D23E}"/>
              </a:ext>
            </a:extLst>
          </p:cNvPr>
          <p:cNvSpPr txBox="1"/>
          <p:nvPr/>
        </p:nvSpPr>
        <p:spPr>
          <a:xfrm>
            <a:off x="353349" y="589207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1.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14C52C-0F12-4EBD-9077-92C4AE50E878}"/>
              </a:ext>
            </a:extLst>
          </p:cNvPr>
          <p:cNvSpPr txBox="1"/>
          <p:nvPr/>
        </p:nvSpPr>
        <p:spPr>
          <a:xfrm>
            <a:off x="353349" y="1439202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2.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8CFFBA-6E36-4163-9911-4D8A752A340A}"/>
              </a:ext>
            </a:extLst>
          </p:cNvPr>
          <p:cNvSpPr txBox="1"/>
          <p:nvPr/>
        </p:nvSpPr>
        <p:spPr>
          <a:xfrm>
            <a:off x="353349" y="2688458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3.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F5BB49-F88F-4C83-8FD1-DAFAC6FFDAD5}"/>
              </a:ext>
            </a:extLst>
          </p:cNvPr>
          <p:cNvSpPr txBox="1"/>
          <p:nvPr/>
        </p:nvSpPr>
        <p:spPr>
          <a:xfrm>
            <a:off x="353349" y="3241950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4.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01F065-4A92-4DBA-BD24-3E1BB8032EA4}"/>
              </a:ext>
            </a:extLst>
          </p:cNvPr>
          <p:cNvSpPr txBox="1"/>
          <p:nvPr/>
        </p:nvSpPr>
        <p:spPr>
          <a:xfrm>
            <a:off x="353349" y="4930492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5.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D67666-C014-4945-B25D-B7837507271D}"/>
              </a:ext>
            </a:extLst>
          </p:cNvPr>
          <p:cNvSpPr txBox="1"/>
          <p:nvPr/>
        </p:nvSpPr>
        <p:spPr>
          <a:xfrm>
            <a:off x="5059500" y="589207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6.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29B6DD-A4A7-419B-BE68-F70119B40BF8}"/>
              </a:ext>
            </a:extLst>
          </p:cNvPr>
          <p:cNvSpPr txBox="1"/>
          <p:nvPr/>
        </p:nvSpPr>
        <p:spPr>
          <a:xfrm>
            <a:off x="5059500" y="2436675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7.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A4CEFC5-AE07-4802-B745-DD8A3189FF33}"/>
              </a:ext>
            </a:extLst>
          </p:cNvPr>
          <p:cNvSpPr txBox="1"/>
          <p:nvPr/>
        </p:nvSpPr>
        <p:spPr>
          <a:xfrm>
            <a:off x="5059500" y="3351874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8.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23D4E37-520F-4E9A-80E4-E2B96FC94566}"/>
              </a:ext>
            </a:extLst>
          </p:cNvPr>
          <p:cNvSpPr txBox="1"/>
          <p:nvPr/>
        </p:nvSpPr>
        <p:spPr>
          <a:xfrm>
            <a:off x="5059500" y="4736690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9.</a:t>
            </a:r>
          </a:p>
        </p:txBody>
      </p:sp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240849F1-A269-4C26-84E6-1180FF56134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8068247"/>
              </p:ext>
            </p:extLst>
          </p:nvPr>
        </p:nvGraphicFramePr>
        <p:xfrm>
          <a:off x="1074718" y="485206"/>
          <a:ext cx="12446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2" name="Equation" r:id="rId3" imgW="1244520" imgH="838080" progId="Equation.DSMT4">
                  <p:embed/>
                </p:oleObj>
              </mc:Choice>
              <mc:Fallback>
                <p:oleObj name="Equation" r:id="rId3" imgW="1244520" imgH="838080" progId="Equation.DSMT4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240849F1-A269-4C26-84E6-1180FF5613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4718" y="485206"/>
                        <a:ext cx="1244600" cy="838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" name="Picture 18">
            <a:extLst>
              <a:ext uri="{FF2B5EF4-FFF2-40B4-BE49-F238E27FC236}">
                <a16:creationId xmlns:a16="http://schemas.microsoft.com/office/drawing/2014/main" id="{FEFB4BCD-779E-4F70-9090-A3F2F79E30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04122" y="3241604"/>
            <a:ext cx="1672629" cy="1007560"/>
          </a:xfrm>
          <a:prstGeom prst="rect">
            <a:avLst/>
          </a:prstGeom>
        </p:spPr>
      </p:pic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90985FC7-18C8-4C4C-B4B8-920738BE563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3944124"/>
              </p:ext>
            </p:extLst>
          </p:nvPr>
        </p:nvGraphicFramePr>
        <p:xfrm>
          <a:off x="911225" y="2660530"/>
          <a:ext cx="10287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3" name="Equation" r:id="rId7" imgW="1028520" imgH="342720" progId="Equation.DSMT4">
                  <p:embed/>
                </p:oleObj>
              </mc:Choice>
              <mc:Fallback>
                <p:oleObj name="Equation" r:id="rId7" imgW="1028520" imgH="342720" progId="Equation.DSMT4">
                  <p:embed/>
                  <p:pic>
                    <p:nvPicPr>
                      <p:cNvPr id="20" name="Object 19">
                        <a:extLst>
                          <a:ext uri="{FF2B5EF4-FFF2-40B4-BE49-F238E27FC236}">
                            <a16:creationId xmlns:a16="http://schemas.microsoft.com/office/drawing/2014/main" id="{90985FC7-18C8-4C4C-B4B8-920738BE56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1225" y="2660530"/>
                        <a:ext cx="1028700" cy="34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" name="Picture 20">
            <a:extLst>
              <a:ext uri="{FF2B5EF4-FFF2-40B4-BE49-F238E27FC236}">
                <a16:creationId xmlns:a16="http://schemas.microsoft.com/office/drawing/2014/main" id="{F722DD07-540E-4A35-80DB-1B0899F093F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2192" y="1323406"/>
            <a:ext cx="1864247" cy="1254782"/>
          </a:xfrm>
          <a:prstGeom prst="rect">
            <a:avLst/>
          </a:prstGeom>
        </p:spPr>
      </p:pic>
      <p:graphicFrame>
        <p:nvGraphicFramePr>
          <p:cNvPr id="26" name="Object 25">
            <a:extLst>
              <a:ext uri="{FF2B5EF4-FFF2-40B4-BE49-F238E27FC236}">
                <a16:creationId xmlns:a16="http://schemas.microsoft.com/office/drawing/2014/main" id="{EFD4D996-FAAF-4200-A31A-D75D7E67507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6652207"/>
              </p:ext>
            </p:extLst>
          </p:nvPr>
        </p:nvGraphicFramePr>
        <p:xfrm>
          <a:off x="882729" y="3244610"/>
          <a:ext cx="2433638" cy="109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4" name="Equation" r:id="rId11" imgW="2438280" imgH="1091880" progId="Equation.DSMT4">
                  <p:embed/>
                </p:oleObj>
              </mc:Choice>
              <mc:Fallback>
                <p:oleObj name="Equation" r:id="rId11" imgW="2438280" imgH="1091880" progId="Equation.DSMT4">
                  <p:embed/>
                  <p:pic>
                    <p:nvPicPr>
                      <p:cNvPr id="26" name="Object 25">
                        <a:extLst>
                          <a:ext uri="{FF2B5EF4-FFF2-40B4-BE49-F238E27FC236}">
                            <a16:creationId xmlns:a16="http://schemas.microsoft.com/office/drawing/2014/main" id="{EFD4D996-FAAF-4200-A31A-D75D7E67507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2729" y="3244610"/>
                        <a:ext cx="2433638" cy="1092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>
            <a:extLst>
              <a:ext uri="{FF2B5EF4-FFF2-40B4-BE49-F238E27FC236}">
                <a16:creationId xmlns:a16="http://schemas.microsoft.com/office/drawing/2014/main" id="{133BBCD5-075B-4019-9BCB-E297C5BA475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0988413"/>
              </p:ext>
            </p:extLst>
          </p:nvPr>
        </p:nvGraphicFramePr>
        <p:xfrm>
          <a:off x="820476" y="4806942"/>
          <a:ext cx="28194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5" name="Equation" r:id="rId13" imgW="2819160" imgH="583920" progId="Equation.DSMT4">
                  <p:embed/>
                </p:oleObj>
              </mc:Choice>
              <mc:Fallback>
                <p:oleObj name="Equation" r:id="rId13" imgW="2819160" imgH="583920" progId="Equation.DSMT4">
                  <p:embed/>
                  <p:pic>
                    <p:nvPicPr>
                      <p:cNvPr id="27" name="Object 26">
                        <a:extLst>
                          <a:ext uri="{FF2B5EF4-FFF2-40B4-BE49-F238E27FC236}">
                            <a16:creationId xmlns:a16="http://schemas.microsoft.com/office/drawing/2014/main" id="{133BBCD5-075B-4019-9BCB-E297C5BA475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820476" y="4806942"/>
                        <a:ext cx="2819400" cy="584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>
            <a:extLst>
              <a:ext uri="{FF2B5EF4-FFF2-40B4-BE49-F238E27FC236}">
                <a16:creationId xmlns:a16="http://schemas.microsoft.com/office/drawing/2014/main" id="{DB90427B-FF06-4F11-9616-28A51F404DC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02671"/>
              </p:ext>
            </p:extLst>
          </p:nvPr>
        </p:nvGraphicFramePr>
        <p:xfrm>
          <a:off x="5704122" y="641210"/>
          <a:ext cx="144462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6" name="Equation" r:id="rId15" imgW="1447560" imgH="533160" progId="Equation.DSMT4">
                  <p:embed/>
                </p:oleObj>
              </mc:Choice>
              <mc:Fallback>
                <p:oleObj name="Equation" r:id="rId15" imgW="1447560" imgH="533160" progId="Equation.DSMT4">
                  <p:embed/>
                  <p:pic>
                    <p:nvPicPr>
                      <p:cNvPr id="28" name="Object 27">
                        <a:extLst>
                          <a:ext uri="{FF2B5EF4-FFF2-40B4-BE49-F238E27FC236}">
                            <a16:creationId xmlns:a16="http://schemas.microsoft.com/office/drawing/2014/main" id="{DB90427B-FF06-4F11-9616-28A51F404DC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04122" y="641210"/>
                        <a:ext cx="1444625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>
            <a:extLst>
              <a:ext uri="{FF2B5EF4-FFF2-40B4-BE49-F238E27FC236}">
                <a16:creationId xmlns:a16="http://schemas.microsoft.com/office/drawing/2014/main" id="{EB34F397-17E9-40AD-8358-CB2F9255B58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3032971"/>
              </p:ext>
            </p:extLst>
          </p:nvPr>
        </p:nvGraphicFramePr>
        <p:xfrm>
          <a:off x="7456488" y="554038"/>
          <a:ext cx="1520825" cy="158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7" name="Equation" r:id="rId17" imgW="1523880" imgH="1587240" progId="Equation.DSMT4">
                  <p:embed/>
                </p:oleObj>
              </mc:Choice>
              <mc:Fallback>
                <p:oleObj name="Equation" r:id="rId17" imgW="1523880" imgH="1587240" progId="Equation.DSMT4">
                  <p:embed/>
                  <p:pic>
                    <p:nvPicPr>
                      <p:cNvPr id="29" name="Object 28">
                        <a:extLst>
                          <a:ext uri="{FF2B5EF4-FFF2-40B4-BE49-F238E27FC236}">
                            <a16:creationId xmlns:a16="http://schemas.microsoft.com/office/drawing/2014/main" id="{EB34F397-17E9-40AD-8358-CB2F9255B58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6488" y="554038"/>
                        <a:ext cx="1520825" cy="158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>
            <a:extLst>
              <a:ext uri="{FF2B5EF4-FFF2-40B4-BE49-F238E27FC236}">
                <a16:creationId xmlns:a16="http://schemas.microsoft.com/office/drawing/2014/main" id="{F04F7793-B568-4ECC-9B1C-AAFFC267041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269030"/>
              </p:ext>
            </p:extLst>
          </p:nvPr>
        </p:nvGraphicFramePr>
        <p:xfrm>
          <a:off x="5734742" y="2313125"/>
          <a:ext cx="785812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8" name="Equation" r:id="rId19" imgW="787320" imgH="583920" progId="Equation.DSMT4">
                  <p:embed/>
                </p:oleObj>
              </mc:Choice>
              <mc:Fallback>
                <p:oleObj name="Equation" r:id="rId19" imgW="787320" imgH="583920" progId="Equation.DSMT4">
                  <p:embed/>
                  <p:pic>
                    <p:nvPicPr>
                      <p:cNvPr id="30" name="Object 29">
                        <a:extLst>
                          <a:ext uri="{FF2B5EF4-FFF2-40B4-BE49-F238E27FC236}">
                            <a16:creationId xmlns:a16="http://schemas.microsoft.com/office/drawing/2014/main" id="{F04F7793-B568-4ECC-9B1C-AAFFC267041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4742" y="2313125"/>
                        <a:ext cx="785812" cy="584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396BA189-48EE-48B9-B1DF-1CF8A44EE50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4575735"/>
              </p:ext>
            </p:extLst>
          </p:nvPr>
        </p:nvGraphicFramePr>
        <p:xfrm>
          <a:off x="1528500" y="1974850"/>
          <a:ext cx="8636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9" name="Equation" r:id="rId21" imgW="863280" imgH="291960" progId="Equation.DSMT4">
                  <p:embed/>
                </p:oleObj>
              </mc:Choice>
              <mc:Fallback>
                <p:oleObj name="Equation" r:id="rId21" imgW="863280" imgH="291960" progId="Equation.DSMT4">
                  <p:embed/>
                  <p:pic>
                    <p:nvPicPr>
                      <p:cNvPr id="31" name="Object 30">
                        <a:extLst>
                          <a:ext uri="{FF2B5EF4-FFF2-40B4-BE49-F238E27FC236}">
                            <a16:creationId xmlns:a16="http://schemas.microsoft.com/office/drawing/2014/main" id="{396BA189-48EE-48B9-B1DF-1CF8A44EE50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528500" y="1974850"/>
                        <a:ext cx="863600" cy="29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>
            <a:extLst>
              <a:ext uri="{FF2B5EF4-FFF2-40B4-BE49-F238E27FC236}">
                <a16:creationId xmlns:a16="http://schemas.microsoft.com/office/drawing/2014/main" id="{3A760357-3E0E-449C-8830-5E5EAC74317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9772701"/>
              </p:ext>
            </p:extLst>
          </p:nvPr>
        </p:nvGraphicFramePr>
        <p:xfrm>
          <a:off x="6540436" y="3225149"/>
          <a:ext cx="7239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0" name="Equation" r:id="rId23" imgW="723600" imgH="330120" progId="Equation.DSMT4">
                  <p:embed/>
                </p:oleObj>
              </mc:Choice>
              <mc:Fallback>
                <p:oleObj name="Equation" r:id="rId23" imgW="723600" imgH="330120" progId="Equation.DSMT4">
                  <p:embed/>
                  <p:pic>
                    <p:nvPicPr>
                      <p:cNvPr id="32" name="Object 31">
                        <a:extLst>
                          <a:ext uri="{FF2B5EF4-FFF2-40B4-BE49-F238E27FC236}">
                            <a16:creationId xmlns:a16="http://schemas.microsoft.com/office/drawing/2014/main" id="{3A760357-3E0E-449C-8830-5E5EAC74317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6540436" y="3225149"/>
                        <a:ext cx="723900" cy="330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2">
            <a:extLst>
              <a:ext uri="{FF2B5EF4-FFF2-40B4-BE49-F238E27FC236}">
                <a16:creationId xmlns:a16="http://schemas.microsoft.com/office/drawing/2014/main" id="{54E1D0CA-FEDB-428C-9DB5-1BC7B003234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8562243"/>
              </p:ext>
            </p:extLst>
          </p:nvPr>
        </p:nvGraphicFramePr>
        <p:xfrm>
          <a:off x="5734050" y="4784566"/>
          <a:ext cx="785813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1" name="Equation" r:id="rId25" imgW="787320" imgH="241200" progId="Equation.DSMT4">
                  <p:embed/>
                </p:oleObj>
              </mc:Choice>
              <mc:Fallback>
                <p:oleObj name="Equation" r:id="rId25" imgW="787320" imgH="241200" progId="Equation.DSMT4">
                  <p:embed/>
                  <p:pic>
                    <p:nvPicPr>
                      <p:cNvPr id="33" name="Object 32">
                        <a:extLst>
                          <a:ext uri="{FF2B5EF4-FFF2-40B4-BE49-F238E27FC236}">
                            <a16:creationId xmlns:a16="http://schemas.microsoft.com/office/drawing/2014/main" id="{54E1D0CA-FEDB-428C-9DB5-1BC7B003234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4050" y="4784566"/>
                        <a:ext cx="785813" cy="241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69667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E5AED-6E91-4D30-8E0B-D69374767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Self-Test Sheet 4 – Solutions (Page 2 of 2)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FED306-695E-4BDA-B174-AD3E4EFAC436}"/>
              </a:ext>
            </a:extLst>
          </p:cNvPr>
          <p:cNvSpPr txBox="1"/>
          <p:nvPr/>
        </p:nvSpPr>
        <p:spPr>
          <a:xfrm>
            <a:off x="274321" y="589207"/>
            <a:ext cx="415910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10.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F7A9FD-D762-4886-A8B0-5052FFE5DD4E}"/>
              </a:ext>
            </a:extLst>
          </p:cNvPr>
          <p:cNvSpPr txBox="1"/>
          <p:nvPr/>
        </p:nvSpPr>
        <p:spPr>
          <a:xfrm>
            <a:off x="274321" y="1585280"/>
            <a:ext cx="415910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11.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218B8B-2C81-4328-8FB8-AE07201EAB12}"/>
              </a:ext>
            </a:extLst>
          </p:cNvPr>
          <p:cNvSpPr txBox="1"/>
          <p:nvPr/>
        </p:nvSpPr>
        <p:spPr>
          <a:xfrm>
            <a:off x="274321" y="3715174"/>
            <a:ext cx="415910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12.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2AEFA2-D3DD-4B30-AA47-30111B2982B5}"/>
              </a:ext>
            </a:extLst>
          </p:cNvPr>
          <p:cNvSpPr txBox="1"/>
          <p:nvPr/>
        </p:nvSpPr>
        <p:spPr>
          <a:xfrm>
            <a:off x="274321" y="4781116"/>
            <a:ext cx="415910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13.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A7905A-6131-40EF-90DA-D3BC76B185FA}"/>
              </a:ext>
            </a:extLst>
          </p:cNvPr>
          <p:cNvSpPr txBox="1"/>
          <p:nvPr/>
        </p:nvSpPr>
        <p:spPr>
          <a:xfrm>
            <a:off x="4976654" y="777545"/>
            <a:ext cx="415910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14.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63698F6-7D17-4EC5-8514-C32A9F815F73}"/>
              </a:ext>
            </a:extLst>
          </p:cNvPr>
          <p:cNvGrpSpPr/>
          <p:nvPr/>
        </p:nvGrpSpPr>
        <p:grpSpPr>
          <a:xfrm>
            <a:off x="4443716" y="566289"/>
            <a:ext cx="277423" cy="4798487"/>
            <a:chOff x="4423337" y="1003525"/>
            <a:chExt cx="277423" cy="50647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277C8C-447E-4DF0-832B-BB9FA48514FC}"/>
                </a:ext>
              </a:extLst>
            </p:cNvPr>
            <p:cNvSpPr/>
            <p:nvPr/>
          </p:nvSpPr>
          <p:spPr>
            <a:xfrm>
              <a:off x="4423337" y="1003525"/>
              <a:ext cx="277423" cy="5018014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GB" sz="1600">
                <a:latin typeface="Nexa Demo Light" panose="020B0604020202020204" charset="0"/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A55B0E2-6A4B-4B50-B37A-0C1B381697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53583" y="1074480"/>
              <a:ext cx="1" cy="4993844"/>
            </a:xfrm>
            <a:prstGeom prst="line">
              <a:avLst/>
            </a:prstGeom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A416E46F-1946-4F37-86DB-76A9FFA32AD9}"/>
              </a:ext>
            </a:extLst>
          </p:cNvPr>
          <p:cNvPicPr/>
          <p:nvPr/>
        </p:nvPicPr>
        <p:blipFill>
          <a:blip r:embed="rId3">
            <a:alphaModFix amt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69275" y="3979129"/>
            <a:ext cx="1917345" cy="1162626"/>
          </a:xfrm>
          <a:prstGeom prst="rect">
            <a:avLst/>
          </a:prstGeom>
        </p:spPr>
      </p:pic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4F02C0F5-B8E5-42A6-A88B-0FEA1616677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6291168"/>
              </p:ext>
            </p:extLst>
          </p:nvPr>
        </p:nvGraphicFramePr>
        <p:xfrm>
          <a:off x="5669275" y="5261774"/>
          <a:ext cx="16891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6" name="Equation" r:id="rId5" imgW="1688760" imgH="241200" progId="Equation.DSMT4">
                  <p:embed/>
                </p:oleObj>
              </mc:Choice>
              <mc:Fallback>
                <p:oleObj name="Equation" r:id="rId5" imgW="1688760" imgH="241200" progId="Equation.DSMT4">
                  <p:embed/>
                  <p:pic>
                    <p:nvPicPr>
                      <p:cNvPr id="21" name="Object 20">
                        <a:extLst>
                          <a:ext uri="{FF2B5EF4-FFF2-40B4-BE49-F238E27FC236}">
                            <a16:creationId xmlns:a16="http://schemas.microsoft.com/office/drawing/2014/main" id="{4F02C0F5-B8E5-42A6-A88B-0FEA1616677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669275" y="5261774"/>
                        <a:ext cx="1689100" cy="241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CD1DBA79-E696-4BD1-BB13-A883EC30A577}"/>
              </a:ext>
            </a:extLst>
          </p:cNvPr>
          <p:cNvSpPr txBox="1"/>
          <p:nvPr/>
        </p:nvSpPr>
        <p:spPr>
          <a:xfrm>
            <a:off x="4994032" y="1532338"/>
            <a:ext cx="402350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15.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65BE16D-B034-4D9D-BA49-04BAA8146399}"/>
              </a:ext>
            </a:extLst>
          </p:cNvPr>
          <p:cNvSpPr txBox="1"/>
          <p:nvPr/>
        </p:nvSpPr>
        <p:spPr>
          <a:xfrm>
            <a:off x="4994032" y="3270900"/>
            <a:ext cx="402350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16.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B6EE3C1-7649-461A-9AA9-841A34295053}"/>
              </a:ext>
            </a:extLst>
          </p:cNvPr>
          <p:cNvSpPr txBox="1"/>
          <p:nvPr/>
        </p:nvSpPr>
        <p:spPr>
          <a:xfrm>
            <a:off x="4994032" y="3946095"/>
            <a:ext cx="402350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17.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6DA8E99-2FFF-41EC-978F-3E56CD91027E}"/>
              </a:ext>
            </a:extLst>
          </p:cNvPr>
          <p:cNvSpPr txBox="1"/>
          <p:nvPr/>
        </p:nvSpPr>
        <p:spPr>
          <a:xfrm>
            <a:off x="4994032" y="5165974"/>
            <a:ext cx="402350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18.</a:t>
            </a:r>
          </a:p>
        </p:txBody>
      </p:sp>
      <p:graphicFrame>
        <p:nvGraphicFramePr>
          <p:cNvPr id="38" name="Object 37">
            <a:extLst>
              <a:ext uri="{FF2B5EF4-FFF2-40B4-BE49-F238E27FC236}">
                <a16:creationId xmlns:a16="http://schemas.microsoft.com/office/drawing/2014/main" id="{68C9D089-894A-4AE7-AB2E-CE98E629F24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7725090"/>
              </p:ext>
            </p:extLst>
          </p:nvPr>
        </p:nvGraphicFramePr>
        <p:xfrm>
          <a:off x="5788449" y="3270900"/>
          <a:ext cx="17653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7" name="Equation" r:id="rId7" imgW="1765080" imgH="291960" progId="Equation.DSMT4">
                  <p:embed/>
                </p:oleObj>
              </mc:Choice>
              <mc:Fallback>
                <p:oleObj name="Equation" r:id="rId7" imgW="1765080" imgH="291960" progId="Equation.DSMT4">
                  <p:embed/>
                  <p:pic>
                    <p:nvPicPr>
                      <p:cNvPr id="38" name="Object 37">
                        <a:extLst>
                          <a:ext uri="{FF2B5EF4-FFF2-40B4-BE49-F238E27FC236}">
                            <a16:creationId xmlns:a16="http://schemas.microsoft.com/office/drawing/2014/main" id="{68C9D089-894A-4AE7-AB2E-CE98E629F2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788449" y="3270900"/>
                        <a:ext cx="1765300" cy="29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34">
            <a:extLst>
              <a:ext uri="{FF2B5EF4-FFF2-40B4-BE49-F238E27FC236}">
                <a16:creationId xmlns:a16="http://schemas.microsoft.com/office/drawing/2014/main" id="{1F12A79A-38D3-45FB-9F91-7262C93646E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625922"/>
              </p:ext>
            </p:extLst>
          </p:nvPr>
        </p:nvGraphicFramePr>
        <p:xfrm>
          <a:off x="6627947" y="4370026"/>
          <a:ext cx="7874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8" name="Equation" r:id="rId9" imgW="787320" imgH="355320" progId="Equation.DSMT4">
                  <p:embed/>
                </p:oleObj>
              </mc:Choice>
              <mc:Fallback>
                <p:oleObj name="Equation" r:id="rId9" imgW="787320" imgH="355320" progId="Equation.DSMT4">
                  <p:embed/>
                  <p:pic>
                    <p:nvPicPr>
                      <p:cNvPr id="35" name="Object 34">
                        <a:extLst>
                          <a:ext uri="{FF2B5EF4-FFF2-40B4-BE49-F238E27FC236}">
                            <a16:creationId xmlns:a16="http://schemas.microsoft.com/office/drawing/2014/main" id="{1F12A79A-38D3-45FB-9F91-7262C93646E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627947" y="4370026"/>
                        <a:ext cx="787400" cy="355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36">
            <a:extLst>
              <a:ext uri="{FF2B5EF4-FFF2-40B4-BE49-F238E27FC236}">
                <a16:creationId xmlns:a16="http://schemas.microsoft.com/office/drawing/2014/main" id="{C0324360-31A1-4031-9974-AAF5F83EF6D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7723368"/>
              </p:ext>
            </p:extLst>
          </p:nvPr>
        </p:nvGraphicFramePr>
        <p:xfrm>
          <a:off x="5499941" y="1433511"/>
          <a:ext cx="15240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9" name="Equation" r:id="rId11" imgW="1523880" imgH="622080" progId="Equation.DSMT4">
                  <p:embed/>
                </p:oleObj>
              </mc:Choice>
              <mc:Fallback>
                <p:oleObj name="Equation" r:id="rId11" imgW="1523880" imgH="622080" progId="Equation.DSMT4">
                  <p:embed/>
                  <p:pic>
                    <p:nvPicPr>
                      <p:cNvPr id="37" name="Object 36">
                        <a:extLst>
                          <a:ext uri="{FF2B5EF4-FFF2-40B4-BE49-F238E27FC236}">
                            <a16:creationId xmlns:a16="http://schemas.microsoft.com/office/drawing/2014/main" id="{C0324360-31A1-4031-9974-AAF5F83EF6D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499941" y="1433511"/>
                        <a:ext cx="1524000" cy="622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ight Triangle 2">
            <a:extLst>
              <a:ext uri="{FF2B5EF4-FFF2-40B4-BE49-F238E27FC236}">
                <a16:creationId xmlns:a16="http://schemas.microsoft.com/office/drawing/2014/main" id="{80EDE99B-4023-4DFB-861E-EA67195E1459}"/>
              </a:ext>
            </a:extLst>
          </p:cNvPr>
          <p:cNvSpPr/>
          <p:nvPr/>
        </p:nvSpPr>
        <p:spPr>
          <a:xfrm>
            <a:off x="7639734" y="1700369"/>
            <a:ext cx="907781" cy="928470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40" name="Object 39">
            <a:extLst>
              <a:ext uri="{FF2B5EF4-FFF2-40B4-BE49-F238E27FC236}">
                <a16:creationId xmlns:a16="http://schemas.microsoft.com/office/drawing/2014/main" id="{78388BD8-20F1-4B11-81FD-ED2924EF06C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4838616"/>
              </p:ext>
            </p:extLst>
          </p:nvPr>
        </p:nvGraphicFramePr>
        <p:xfrm>
          <a:off x="7358375" y="2133756"/>
          <a:ext cx="1778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0" name="Equation" r:id="rId13" imgW="177480" imgH="190440" progId="Equation.DSMT4">
                  <p:embed/>
                </p:oleObj>
              </mc:Choice>
              <mc:Fallback>
                <p:oleObj name="Equation" r:id="rId13" imgW="177480" imgH="190440" progId="Equation.DSMT4">
                  <p:embed/>
                  <p:pic>
                    <p:nvPicPr>
                      <p:cNvPr id="40" name="Object 39">
                        <a:extLst>
                          <a:ext uri="{FF2B5EF4-FFF2-40B4-BE49-F238E27FC236}">
                            <a16:creationId xmlns:a16="http://schemas.microsoft.com/office/drawing/2014/main" id="{78388BD8-20F1-4B11-81FD-ED2924EF06C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358375" y="2133756"/>
                        <a:ext cx="177800" cy="19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ct 40">
            <a:extLst>
              <a:ext uri="{FF2B5EF4-FFF2-40B4-BE49-F238E27FC236}">
                <a16:creationId xmlns:a16="http://schemas.microsoft.com/office/drawing/2014/main" id="{77566DAB-4D70-4F5A-9F51-191EAB7F785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9946027"/>
              </p:ext>
            </p:extLst>
          </p:nvPr>
        </p:nvGraphicFramePr>
        <p:xfrm>
          <a:off x="8093624" y="2431467"/>
          <a:ext cx="2794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1" name="Equation" r:id="rId15" imgW="279360" imgH="203040" progId="Equation.DSMT4">
                  <p:embed/>
                </p:oleObj>
              </mc:Choice>
              <mc:Fallback>
                <p:oleObj name="Equation" r:id="rId15" imgW="279360" imgH="203040" progId="Equation.DSMT4">
                  <p:embed/>
                  <p:pic>
                    <p:nvPicPr>
                      <p:cNvPr id="41" name="Object 40">
                        <a:extLst>
                          <a:ext uri="{FF2B5EF4-FFF2-40B4-BE49-F238E27FC236}">
                            <a16:creationId xmlns:a16="http://schemas.microsoft.com/office/drawing/2014/main" id="{77566DAB-4D70-4F5A-9F51-191EAB7F785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093624" y="2431467"/>
                        <a:ext cx="279400" cy="20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Object 41">
            <a:extLst>
              <a:ext uri="{FF2B5EF4-FFF2-40B4-BE49-F238E27FC236}">
                <a16:creationId xmlns:a16="http://schemas.microsoft.com/office/drawing/2014/main" id="{D3B89317-4CB0-4A9E-8E51-4D6DEA792CA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4466954"/>
              </p:ext>
            </p:extLst>
          </p:nvPr>
        </p:nvGraphicFramePr>
        <p:xfrm>
          <a:off x="8185699" y="2001092"/>
          <a:ext cx="1778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2" name="Equation" r:id="rId17" imgW="177480" imgH="203040" progId="Equation.DSMT4">
                  <p:embed/>
                </p:oleObj>
              </mc:Choice>
              <mc:Fallback>
                <p:oleObj name="Equation" r:id="rId17" imgW="177480" imgH="203040" progId="Equation.DSMT4">
                  <p:embed/>
                  <p:pic>
                    <p:nvPicPr>
                      <p:cNvPr id="42" name="Object 41">
                        <a:extLst>
                          <a:ext uri="{FF2B5EF4-FFF2-40B4-BE49-F238E27FC236}">
                            <a16:creationId xmlns:a16="http://schemas.microsoft.com/office/drawing/2014/main" id="{D3B89317-4CB0-4A9E-8E51-4D6DEA792CA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8185699" y="2001092"/>
                        <a:ext cx="177800" cy="20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ct 42">
            <a:extLst>
              <a:ext uri="{FF2B5EF4-FFF2-40B4-BE49-F238E27FC236}">
                <a16:creationId xmlns:a16="http://schemas.microsoft.com/office/drawing/2014/main" id="{B6B876A7-32A2-43A2-89F0-658D12DF27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2591945"/>
              </p:ext>
            </p:extLst>
          </p:nvPr>
        </p:nvGraphicFramePr>
        <p:xfrm>
          <a:off x="7767148" y="2697264"/>
          <a:ext cx="5080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3" name="Equation" r:id="rId19" imgW="507960" imgH="317160" progId="Equation.DSMT4">
                  <p:embed/>
                </p:oleObj>
              </mc:Choice>
              <mc:Fallback>
                <p:oleObj name="Equation" r:id="rId19" imgW="507960" imgH="317160" progId="Equation.DSMT4">
                  <p:embed/>
                  <p:pic>
                    <p:nvPicPr>
                      <p:cNvPr id="43" name="Object 42">
                        <a:extLst>
                          <a:ext uri="{FF2B5EF4-FFF2-40B4-BE49-F238E27FC236}">
                            <a16:creationId xmlns:a16="http://schemas.microsoft.com/office/drawing/2014/main" id="{B6B876A7-32A2-43A2-89F0-658D12DF272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7767148" y="2697264"/>
                        <a:ext cx="508000" cy="317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Object 43">
            <a:extLst>
              <a:ext uri="{FF2B5EF4-FFF2-40B4-BE49-F238E27FC236}">
                <a16:creationId xmlns:a16="http://schemas.microsoft.com/office/drawing/2014/main" id="{2589E364-B84B-4950-966E-A7C3D4F7AC5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0295923"/>
              </p:ext>
            </p:extLst>
          </p:nvPr>
        </p:nvGraphicFramePr>
        <p:xfrm>
          <a:off x="5548770" y="606095"/>
          <a:ext cx="35560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4" name="Equation" r:id="rId21" imgW="3555720" imgH="583920" progId="Equation.DSMT4">
                  <p:embed/>
                </p:oleObj>
              </mc:Choice>
              <mc:Fallback>
                <p:oleObj name="Equation" r:id="rId21" imgW="3555720" imgH="583920" progId="Equation.DSMT4">
                  <p:embed/>
                  <p:pic>
                    <p:nvPicPr>
                      <p:cNvPr id="44" name="Object 43">
                        <a:extLst>
                          <a:ext uri="{FF2B5EF4-FFF2-40B4-BE49-F238E27FC236}">
                            <a16:creationId xmlns:a16="http://schemas.microsoft.com/office/drawing/2014/main" id="{2589E364-B84B-4950-966E-A7C3D4F7AC5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5548770" y="606095"/>
                        <a:ext cx="3556000" cy="584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Object 44">
            <a:extLst>
              <a:ext uri="{FF2B5EF4-FFF2-40B4-BE49-F238E27FC236}">
                <a16:creationId xmlns:a16="http://schemas.microsoft.com/office/drawing/2014/main" id="{99DD0433-6DE1-4E55-8533-5FA6525D774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4323468"/>
              </p:ext>
            </p:extLst>
          </p:nvPr>
        </p:nvGraphicFramePr>
        <p:xfrm>
          <a:off x="963124" y="4822081"/>
          <a:ext cx="19558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5" name="Equation" r:id="rId23" imgW="1955520" imgH="787320" progId="Equation.DSMT4">
                  <p:embed/>
                </p:oleObj>
              </mc:Choice>
              <mc:Fallback>
                <p:oleObj name="Equation" r:id="rId23" imgW="1955520" imgH="787320" progId="Equation.DSMT4">
                  <p:embed/>
                  <p:pic>
                    <p:nvPicPr>
                      <p:cNvPr id="45" name="Object 44">
                        <a:extLst>
                          <a:ext uri="{FF2B5EF4-FFF2-40B4-BE49-F238E27FC236}">
                            <a16:creationId xmlns:a16="http://schemas.microsoft.com/office/drawing/2014/main" id="{99DD0433-6DE1-4E55-8533-5FA6525D77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963124" y="4822081"/>
                        <a:ext cx="1955800" cy="787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Object 45">
            <a:extLst>
              <a:ext uri="{FF2B5EF4-FFF2-40B4-BE49-F238E27FC236}">
                <a16:creationId xmlns:a16="http://schemas.microsoft.com/office/drawing/2014/main" id="{35A0DC8E-4FAE-4529-8935-99F115C9E81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2026772"/>
              </p:ext>
            </p:extLst>
          </p:nvPr>
        </p:nvGraphicFramePr>
        <p:xfrm>
          <a:off x="963124" y="3587006"/>
          <a:ext cx="14732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6" name="Equation" r:id="rId25" imgW="1473120" imgH="583920" progId="Equation.DSMT4">
                  <p:embed/>
                </p:oleObj>
              </mc:Choice>
              <mc:Fallback>
                <p:oleObj name="Equation" r:id="rId25" imgW="1473120" imgH="583920" progId="Equation.DSMT4">
                  <p:embed/>
                  <p:pic>
                    <p:nvPicPr>
                      <p:cNvPr id="46" name="Object 45">
                        <a:extLst>
                          <a:ext uri="{FF2B5EF4-FFF2-40B4-BE49-F238E27FC236}">
                            <a16:creationId xmlns:a16="http://schemas.microsoft.com/office/drawing/2014/main" id="{35A0DC8E-4FAE-4529-8935-99F115C9E8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963124" y="3587006"/>
                        <a:ext cx="1473200" cy="584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7" name="Picture 46">
            <a:extLst>
              <a:ext uri="{FF2B5EF4-FFF2-40B4-BE49-F238E27FC236}">
                <a16:creationId xmlns:a16="http://schemas.microsoft.com/office/drawing/2014/main" id="{E64AF53D-7A0D-4EEF-A567-3C704FE8972A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744652" y="576778"/>
            <a:ext cx="1426171" cy="584199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A8932F8-87B8-491A-B024-04354174190F}"/>
              </a:ext>
            </a:extLst>
          </p:cNvPr>
          <p:cNvCxnSpPr>
            <a:stCxn id="47" idx="3"/>
            <a:endCxn id="47" idx="1"/>
          </p:cNvCxnSpPr>
          <p:nvPr/>
        </p:nvCxnSpPr>
        <p:spPr>
          <a:xfrm>
            <a:off x="2744652" y="868877"/>
            <a:ext cx="142617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8" name="Object 47">
            <a:extLst>
              <a:ext uri="{FF2B5EF4-FFF2-40B4-BE49-F238E27FC236}">
                <a16:creationId xmlns:a16="http://schemas.microsoft.com/office/drawing/2014/main" id="{8693122B-9601-4CE3-9D70-4C7D542B608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0646600"/>
              </p:ext>
            </p:extLst>
          </p:nvPr>
        </p:nvGraphicFramePr>
        <p:xfrm>
          <a:off x="2918924" y="892690"/>
          <a:ext cx="1905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7" name="Equation" r:id="rId28" imgW="190440" imgH="203040" progId="Equation.DSMT4">
                  <p:embed/>
                </p:oleObj>
              </mc:Choice>
              <mc:Fallback>
                <p:oleObj name="Equation" r:id="rId28" imgW="190440" imgH="203040" progId="Equation.DSMT4">
                  <p:embed/>
                  <p:pic>
                    <p:nvPicPr>
                      <p:cNvPr id="48" name="Object 47">
                        <a:extLst>
                          <a:ext uri="{FF2B5EF4-FFF2-40B4-BE49-F238E27FC236}">
                            <a16:creationId xmlns:a16="http://schemas.microsoft.com/office/drawing/2014/main" id="{8693122B-9601-4CE3-9D70-4C7D542B60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2918924" y="892690"/>
                        <a:ext cx="190500" cy="20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ct 48">
            <a:extLst>
              <a:ext uri="{FF2B5EF4-FFF2-40B4-BE49-F238E27FC236}">
                <a16:creationId xmlns:a16="http://schemas.microsoft.com/office/drawing/2014/main" id="{0D9CE494-97F5-460E-AA8E-083C59FDEC9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0394148"/>
              </p:ext>
            </p:extLst>
          </p:nvPr>
        </p:nvGraphicFramePr>
        <p:xfrm>
          <a:off x="3738563" y="881063"/>
          <a:ext cx="2032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8" name="Equation" r:id="rId30" imgW="203040" imgH="203040" progId="Equation.DSMT4">
                  <p:embed/>
                </p:oleObj>
              </mc:Choice>
              <mc:Fallback>
                <p:oleObj name="Equation" r:id="rId30" imgW="203040" imgH="203040" progId="Equation.DSMT4">
                  <p:embed/>
                  <p:pic>
                    <p:nvPicPr>
                      <p:cNvPr id="49" name="Object 48">
                        <a:extLst>
                          <a:ext uri="{FF2B5EF4-FFF2-40B4-BE49-F238E27FC236}">
                            <a16:creationId xmlns:a16="http://schemas.microsoft.com/office/drawing/2014/main" id="{0D9CE494-97F5-460E-AA8E-083C59FDEC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3738563" y="881063"/>
                        <a:ext cx="203200" cy="20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" name="Object 49">
            <a:extLst>
              <a:ext uri="{FF2B5EF4-FFF2-40B4-BE49-F238E27FC236}">
                <a16:creationId xmlns:a16="http://schemas.microsoft.com/office/drawing/2014/main" id="{53E299E9-CFE3-4A5F-9177-1C2032C9F05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8968219"/>
              </p:ext>
            </p:extLst>
          </p:nvPr>
        </p:nvGraphicFramePr>
        <p:xfrm>
          <a:off x="885658" y="663066"/>
          <a:ext cx="16002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9" name="Equation" r:id="rId32" imgW="1600200" imgH="203040" progId="Equation.DSMT4">
                  <p:embed/>
                </p:oleObj>
              </mc:Choice>
              <mc:Fallback>
                <p:oleObj name="Equation" r:id="rId32" imgW="1600200" imgH="203040" progId="Equation.DSMT4">
                  <p:embed/>
                  <p:pic>
                    <p:nvPicPr>
                      <p:cNvPr id="50" name="Object 49">
                        <a:extLst>
                          <a:ext uri="{FF2B5EF4-FFF2-40B4-BE49-F238E27FC236}">
                            <a16:creationId xmlns:a16="http://schemas.microsoft.com/office/drawing/2014/main" id="{53E299E9-CFE3-4A5F-9177-1C2032C9F05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885658" y="663066"/>
                        <a:ext cx="1600200" cy="20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835D3A96-1DA4-4AC1-8719-AA95A66FDBCF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144121" y="1524156"/>
            <a:ext cx="1624013" cy="1600200"/>
          </a:xfrm>
          <a:prstGeom prst="rect">
            <a:avLst/>
          </a:prstGeom>
        </p:spPr>
      </p:pic>
      <p:graphicFrame>
        <p:nvGraphicFramePr>
          <p:cNvPr id="51" name="Object 50">
            <a:extLst>
              <a:ext uri="{FF2B5EF4-FFF2-40B4-BE49-F238E27FC236}">
                <a16:creationId xmlns:a16="http://schemas.microsoft.com/office/drawing/2014/main" id="{20C9E4BB-0132-449B-B68E-DD1D58009B4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7709937"/>
              </p:ext>
            </p:extLst>
          </p:nvPr>
        </p:nvGraphicFramePr>
        <p:xfrm>
          <a:off x="1012508" y="2055811"/>
          <a:ext cx="3810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0" name="Equation" r:id="rId35" imgW="380880" imgH="571320" progId="Equation.DSMT4">
                  <p:embed/>
                </p:oleObj>
              </mc:Choice>
              <mc:Fallback>
                <p:oleObj name="Equation" r:id="rId35" imgW="380880" imgH="571320" progId="Equation.DSMT4">
                  <p:embed/>
                  <p:pic>
                    <p:nvPicPr>
                      <p:cNvPr id="51" name="Object 50">
                        <a:extLst>
                          <a:ext uri="{FF2B5EF4-FFF2-40B4-BE49-F238E27FC236}">
                            <a16:creationId xmlns:a16="http://schemas.microsoft.com/office/drawing/2014/main" id="{20C9E4BB-0132-449B-B68E-DD1D58009B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1012508" y="2055811"/>
                        <a:ext cx="381000" cy="571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Object 51">
            <a:extLst>
              <a:ext uri="{FF2B5EF4-FFF2-40B4-BE49-F238E27FC236}">
                <a16:creationId xmlns:a16="http://schemas.microsoft.com/office/drawing/2014/main" id="{07147EAD-9D48-4B7E-9ABE-D0B19D46B88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9852151"/>
              </p:ext>
            </p:extLst>
          </p:nvPr>
        </p:nvGraphicFramePr>
        <p:xfrm>
          <a:off x="2455849" y="2102692"/>
          <a:ext cx="1778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1" name="Equation" r:id="rId37" imgW="177480" imgH="203040" progId="Equation.DSMT4">
                  <p:embed/>
                </p:oleObj>
              </mc:Choice>
              <mc:Fallback>
                <p:oleObj name="Equation" r:id="rId37" imgW="177480" imgH="203040" progId="Equation.DSMT4">
                  <p:embed/>
                  <p:pic>
                    <p:nvPicPr>
                      <p:cNvPr id="52" name="Object 51">
                        <a:extLst>
                          <a:ext uri="{FF2B5EF4-FFF2-40B4-BE49-F238E27FC236}">
                            <a16:creationId xmlns:a16="http://schemas.microsoft.com/office/drawing/2014/main" id="{07147EAD-9D48-4B7E-9ABE-D0B19D46B8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2455849" y="2102692"/>
                        <a:ext cx="177800" cy="20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063BD0D-A993-4BA8-A475-41E505FD3BF4}"/>
              </a:ext>
            </a:extLst>
          </p:cNvPr>
          <p:cNvCxnSpPr/>
          <p:nvPr/>
        </p:nvCxnSpPr>
        <p:spPr>
          <a:xfrm flipV="1">
            <a:off x="6357257" y="2102692"/>
            <a:ext cx="152400" cy="203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Object 38">
            <a:extLst>
              <a:ext uri="{FF2B5EF4-FFF2-40B4-BE49-F238E27FC236}">
                <a16:creationId xmlns:a16="http://schemas.microsoft.com/office/drawing/2014/main" id="{54F0F662-7FB4-454B-9083-083C74DB274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8982821"/>
              </p:ext>
            </p:extLst>
          </p:nvPr>
        </p:nvGraphicFramePr>
        <p:xfrm>
          <a:off x="5307437" y="2321224"/>
          <a:ext cx="1485900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2" name="Equation" r:id="rId39" imgW="1485720" imgH="266400" progId="Equation.DSMT4">
                  <p:embed/>
                </p:oleObj>
              </mc:Choice>
              <mc:Fallback>
                <p:oleObj name="Equation" r:id="rId39" imgW="1485720" imgH="266400" progId="Equation.DSMT4">
                  <p:embed/>
                  <p:pic>
                    <p:nvPicPr>
                      <p:cNvPr id="39" name="Object 38">
                        <a:extLst>
                          <a:ext uri="{FF2B5EF4-FFF2-40B4-BE49-F238E27FC236}">
                            <a16:creationId xmlns:a16="http://schemas.microsoft.com/office/drawing/2014/main" id="{54F0F662-7FB4-454B-9083-083C74DB27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5307437" y="2321224"/>
                        <a:ext cx="1485900" cy="266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92353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5524A-EA0B-46A3-8C7D-C175C91FB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Retrieval Practice Test 5 – Solutions (Page 1 of 2)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1AE4F16-0A06-4D2F-B550-86CAAF959B0D}"/>
              </a:ext>
            </a:extLst>
          </p:cNvPr>
          <p:cNvGrpSpPr/>
          <p:nvPr/>
        </p:nvGrpSpPr>
        <p:grpSpPr>
          <a:xfrm>
            <a:off x="4443716" y="566289"/>
            <a:ext cx="277423" cy="4798487"/>
            <a:chOff x="4423337" y="1003525"/>
            <a:chExt cx="277423" cy="506479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6D70ED2-0C7B-47C8-A7E7-CD239437E5A1}"/>
                </a:ext>
              </a:extLst>
            </p:cNvPr>
            <p:cNvSpPr/>
            <p:nvPr/>
          </p:nvSpPr>
          <p:spPr>
            <a:xfrm>
              <a:off x="4423337" y="1003525"/>
              <a:ext cx="277423" cy="5018014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GB" sz="1600">
                <a:latin typeface="Nexa Demo Light" panose="020B0604020202020204" charset="0"/>
              </a:endParaRP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AF8A1AF2-CB19-4DB0-B08E-7FF7AE98EFB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53583" y="1074480"/>
              <a:ext cx="1" cy="4993844"/>
            </a:xfrm>
            <a:prstGeom prst="line">
              <a:avLst/>
            </a:prstGeom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548DC8AA-9CDA-45C8-9B88-0A468493D23E}"/>
              </a:ext>
            </a:extLst>
          </p:cNvPr>
          <p:cNvSpPr txBox="1"/>
          <p:nvPr/>
        </p:nvSpPr>
        <p:spPr>
          <a:xfrm>
            <a:off x="353349" y="589207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1.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14C52C-0F12-4EBD-9077-92C4AE50E878}"/>
              </a:ext>
            </a:extLst>
          </p:cNvPr>
          <p:cNvSpPr txBox="1"/>
          <p:nvPr/>
        </p:nvSpPr>
        <p:spPr>
          <a:xfrm>
            <a:off x="353349" y="3073400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2.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8CFFBA-6E36-4163-9911-4D8A752A340A}"/>
              </a:ext>
            </a:extLst>
          </p:cNvPr>
          <p:cNvSpPr txBox="1"/>
          <p:nvPr/>
        </p:nvSpPr>
        <p:spPr>
          <a:xfrm>
            <a:off x="330099" y="4025857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3.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F5BB49-F88F-4C83-8FD1-DAFAC6FFDAD5}"/>
              </a:ext>
            </a:extLst>
          </p:cNvPr>
          <p:cNvSpPr txBox="1"/>
          <p:nvPr/>
        </p:nvSpPr>
        <p:spPr>
          <a:xfrm>
            <a:off x="4704209" y="538041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4.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01F065-4A92-4DBA-BD24-3E1BB8032EA4}"/>
              </a:ext>
            </a:extLst>
          </p:cNvPr>
          <p:cNvSpPr txBox="1"/>
          <p:nvPr/>
        </p:nvSpPr>
        <p:spPr>
          <a:xfrm>
            <a:off x="4704209" y="1302016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5.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D67666-C014-4945-B25D-B7837507271D}"/>
              </a:ext>
            </a:extLst>
          </p:cNvPr>
          <p:cNvSpPr txBox="1"/>
          <p:nvPr/>
        </p:nvSpPr>
        <p:spPr>
          <a:xfrm>
            <a:off x="4704209" y="2320561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6.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47989819-EE3A-49A9-A3C3-EF133A8AF0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0476" y="465564"/>
            <a:ext cx="2542947" cy="213966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F3C7F65B-690F-45C1-9F89-28AA906CD6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744652" y="3062386"/>
            <a:ext cx="1426171" cy="584199"/>
          </a:xfrm>
          <a:prstGeom prst="rect">
            <a:avLst/>
          </a:prstGeom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88E465C-C758-4350-89A9-608E7BB9554A}"/>
              </a:ext>
            </a:extLst>
          </p:cNvPr>
          <p:cNvCxnSpPr>
            <a:stCxn id="35" idx="3"/>
            <a:endCxn id="35" idx="1"/>
          </p:cNvCxnSpPr>
          <p:nvPr/>
        </p:nvCxnSpPr>
        <p:spPr>
          <a:xfrm>
            <a:off x="2744652" y="3354485"/>
            <a:ext cx="142617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7" name="Object 36">
            <a:extLst>
              <a:ext uri="{FF2B5EF4-FFF2-40B4-BE49-F238E27FC236}">
                <a16:creationId xmlns:a16="http://schemas.microsoft.com/office/drawing/2014/main" id="{D43345CA-E5A5-46EF-B536-95D4FDBB4BB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3098515"/>
              </p:ext>
            </p:extLst>
          </p:nvPr>
        </p:nvGraphicFramePr>
        <p:xfrm>
          <a:off x="2913063" y="3378200"/>
          <a:ext cx="2032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0" name="Equation" r:id="rId6" imgW="203040" imgH="203040" progId="Equation.DSMT4">
                  <p:embed/>
                </p:oleObj>
              </mc:Choice>
              <mc:Fallback>
                <p:oleObj name="Equation" r:id="rId6" imgW="203040" imgH="203040" progId="Equation.DSMT4">
                  <p:embed/>
                  <p:pic>
                    <p:nvPicPr>
                      <p:cNvPr id="37" name="Object 36">
                        <a:extLst>
                          <a:ext uri="{FF2B5EF4-FFF2-40B4-BE49-F238E27FC236}">
                            <a16:creationId xmlns:a16="http://schemas.microsoft.com/office/drawing/2014/main" id="{D43345CA-E5A5-46EF-B536-95D4FDBB4BB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913063" y="3378200"/>
                        <a:ext cx="203200" cy="20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>
            <a:extLst>
              <a:ext uri="{FF2B5EF4-FFF2-40B4-BE49-F238E27FC236}">
                <a16:creationId xmlns:a16="http://schemas.microsoft.com/office/drawing/2014/main" id="{8459A92C-2D1B-4D85-8B9B-4FBC5F56137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1146751"/>
              </p:ext>
            </p:extLst>
          </p:nvPr>
        </p:nvGraphicFramePr>
        <p:xfrm>
          <a:off x="3744913" y="3367088"/>
          <a:ext cx="1905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1" name="Equation" r:id="rId8" imgW="190440" imgH="203040" progId="Equation.DSMT4">
                  <p:embed/>
                </p:oleObj>
              </mc:Choice>
              <mc:Fallback>
                <p:oleObj name="Equation" r:id="rId8" imgW="190440" imgH="203040" progId="Equation.DSMT4">
                  <p:embed/>
                  <p:pic>
                    <p:nvPicPr>
                      <p:cNvPr id="38" name="Object 37">
                        <a:extLst>
                          <a:ext uri="{FF2B5EF4-FFF2-40B4-BE49-F238E27FC236}">
                            <a16:creationId xmlns:a16="http://schemas.microsoft.com/office/drawing/2014/main" id="{8459A92C-2D1B-4D85-8B9B-4FBC5F5613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744913" y="3367088"/>
                        <a:ext cx="190500" cy="20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38">
            <a:extLst>
              <a:ext uri="{FF2B5EF4-FFF2-40B4-BE49-F238E27FC236}">
                <a16:creationId xmlns:a16="http://schemas.microsoft.com/office/drawing/2014/main" id="{2A1B9906-0CB1-4367-9FAF-59B0AEDEB78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7490324"/>
              </p:ext>
            </p:extLst>
          </p:nvPr>
        </p:nvGraphicFramePr>
        <p:xfrm>
          <a:off x="892175" y="3148013"/>
          <a:ext cx="15875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2" name="Equation" r:id="rId10" imgW="1587240" imgH="203040" progId="Equation.DSMT4">
                  <p:embed/>
                </p:oleObj>
              </mc:Choice>
              <mc:Fallback>
                <p:oleObj name="Equation" r:id="rId10" imgW="1587240" imgH="203040" progId="Equation.DSMT4">
                  <p:embed/>
                  <p:pic>
                    <p:nvPicPr>
                      <p:cNvPr id="39" name="Object 38">
                        <a:extLst>
                          <a:ext uri="{FF2B5EF4-FFF2-40B4-BE49-F238E27FC236}">
                            <a16:creationId xmlns:a16="http://schemas.microsoft.com/office/drawing/2014/main" id="{2A1B9906-0CB1-4367-9FAF-59B0AEDEB78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892175" y="3148013"/>
                        <a:ext cx="1587500" cy="20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Object 39">
            <a:extLst>
              <a:ext uri="{FF2B5EF4-FFF2-40B4-BE49-F238E27FC236}">
                <a16:creationId xmlns:a16="http://schemas.microsoft.com/office/drawing/2014/main" id="{105B93DB-3821-4CDF-9750-295D98EB584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9185960"/>
              </p:ext>
            </p:extLst>
          </p:nvPr>
        </p:nvGraphicFramePr>
        <p:xfrm>
          <a:off x="930377" y="4025857"/>
          <a:ext cx="144462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3" name="Equation" r:id="rId12" imgW="1447560" imgH="533160" progId="Equation.DSMT4">
                  <p:embed/>
                </p:oleObj>
              </mc:Choice>
              <mc:Fallback>
                <p:oleObj name="Equation" r:id="rId12" imgW="1447560" imgH="533160" progId="Equation.DSMT4">
                  <p:embed/>
                  <p:pic>
                    <p:nvPicPr>
                      <p:cNvPr id="40" name="Object 39">
                        <a:extLst>
                          <a:ext uri="{FF2B5EF4-FFF2-40B4-BE49-F238E27FC236}">
                            <a16:creationId xmlns:a16="http://schemas.microsoft.com/office/drawing/2014/main" id="{105B93DB-3821-4CDF-9750-295D98EB584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0377" y="4025857"/>
                        <a:ext cx="1444625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ct 40">
            <a:extLst>
              <a:ext uri="{FF2B5EF4-FFF2-40B4-BE49-F238E27FC236}">
                <a16:creationId xmlns:a16="http://schemas.microsoft.com/office/drawing/2014/main" id="{27149C4B-5EB9-42AF-AAE0-FD2643957E5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7306762"/>
              </p:ext>
            </p:extLst>
          </p:nvPr>
        </p:nvGraphicFramePr>
        <p:xfrm>
          <a:off x="2682743" y="3938685"/>
          <a:ext cx="1520825" cy="158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4" name="Equation" r:id="rId14" imgW="1523880" imgH="1587240" progId="Equation.DSMT4">
                  <p:embed/>
                </p:oleObj>
              </mc:Choice>
              <mc:Fallback>
                <p:oleObj name="Equation" r:id="rId14" imgW="1523880" imgH="1587240" progId="Equation.DSMT4">
                  <p:embed/>
                  <p:pic>
                    <p:nvPicPr>
                      <p:cNvPr id="41" name="Object 40">
                        <a:extLst>
                          <a:ext uri="{FF2B5EF4-FFF2-40B4-BE49-F238E27FC236}">
                            <a16:creationId xmlns:a16="http://schemas.microsoft.com/office/drawing/2014/main" id="{27149C4B-5EB9-42AF-AAE0-FD2643957E5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2743" y="3938685"/>
                        <a:ext cx="1520825" cy="158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Object 41">
            <a:extLst>
              <a:ext uri="{FF2B5EF4-FFF2-40B4-BE49-F238E27FC236}">
                <a16:creationId xmlns:a16="http://schemas.microsoft.com/office/drawing/2014/main" id="{D5FEDF90-D4DA-4012-995D-F1CFC79FCA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9766045"/>
              </p:ext>
            </p:extLst>
          </p:nvPr>
        </p:nvGraphicFramePr>
        <p:xfrm>
          <a:off x="5359400" y="566738"/>
          <a:ext cx="19177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5" name="Equation" r:id="rId16" imgW="1917360" imgH="279360" progId="Equation.DSMT4">
                  <p:embed/>
                </p:oleObj>
              </mc:Choice>
              <mc:Fallback>
                <p:oleObj name="Equation" r:id="rId16" imgW="1917360" imgH="279360" progId="Equation.DSMT4">
                  <p:embed/>
                  <p:pic>
                    <p:nvPicPr>
                      <p:cNvPr id="42" name="Object 41">
                        <a:extLst>
                          <a:ext uri="{FF2B5EF4-FFF2-40B4-BE49-F238E27FC236}">
                            <a16:creationId xmlns:a16="http://schemas.microsoft.com/office/drawing/2014/main" id="{D5FEDF90-D4DA-4012-995D-F1CFC79FCA6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5359400" y="566738"/>
                        <a:ext cx="1917700" cy="27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ct 42">
            <a:extLst>
              <a:ext uri="{FF2B5EF4-FFF2-40B4-BE49-F238E27FC236}">
                <a16:creationId xmlns:a16="http://schemas.microsoft.com/office/drawing/2014/main" id="{41047EC0-3E18-466B-A54B-0C8ABB9A7C7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4098316"/>
              </p:ext>
            </p:extLst>
          </p:nvPr>
        </p:nvGraphicFramePr>
        <p:xfrm>
          <a:off x="5296705" y="1181516"/>
          <a:ext cx="36322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6" name="Equation" r:id="rId18" imgW="3632040" imgH="583920" progId="Equation.DSMT4">
                  <p:embed/>
                </p:oleObj>
              </mc:Choice>
              <mc:Fallback>
                <p:oleObj name="Equation" r:id="rId18" imgW="3632040" imgH="583920" progId="Equation.DSMT4">
                  <p:embed/>
                  <p:pic>
                    <p:nvPicPr>
                      <p:cNvPr id="43" name="Object 42">
                        <a:extLst>
                          <a:ext uri="{FF2B5EF4-FFF2-40B4-BE49-F238E27FC236}">
                            <a16:creationId xmlns:a16="http://schemas.microsoft.com/office/drawing/2014/main" id="{41047EC0-3E18-466B-A54B-0C8ABB9A7C7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5296705" y="1181516"/>
                        <a:ext cx="3632200" cy="584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BADF1761-76CA-4D1E-ABF9-1A81A0F5B6E5}"/>
              </a:ext>
            </a:extLst>
          </p:cNvPr>
          <p:cNvSpPr txBox="1"/>
          <p:nvPr/>
        </p:nvSpPr>
        <p:spPr>
          <a:xfrm>
            <a:off x="5193304" y="2330910"/>
            <a:ext cx="2715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solidFill>
                  <a:srgbClr val="FF0000"/>
                </a:solidFill>
                <a:latin typeface="Segoe Print" panose="02000600000000000000" pitchFamily="2" charset="0"/>
              </a:rPr>
              <a:t>Two possible answers:</a:t>
            </a:r>
          </a:p>
        </p:txBody>
      </p:sp>
      <p:graphicFrame>
        <p:nvGraphicFramePr>
          <p:cNvPr id="44" name="Object 43">
            <a:extLst>
              <a:ext uri="{FF2B5EF4-FFF2-40B4-BE49-F238E27FC236}">
                <a16:creationId xmlns:a16="http://schemas.microsoft.com/office/drawing/2014/main" id="{2B2B7A52-5A00-4F03-844B-0D4DA6178E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8170182"/>
              </p:ext>
            </p:extLst>
          </p:nvPr>
        </p:nvGraphicFramePr>
        <p:xfrm>
          <a:off x="4771290" y="4371017"/>
          <a:ext cx="3822700" cy="119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7" name="Equation" r:id="rId20" imgW="3822480" imgH="1193760" progId="Equation.DSMT4">
                  <p:embed/>
                </p:oleObj>
              </mc:Choice>
              <mc:Fallback>
                <p:oleObj name="Equation" r:id="rId20" imgW="3822480" imgH="1193760" progId="Equation.DSMT4">
                  <p:embed/>
                  <p:pic>
                    <p:nvPicPr>
                      <p:cNvPr id="44" name="Object 43">
                        <a:extLst>
                          <a:ext uri="{FF2B5EF4-FFF2-40B4-BE49-F238E27FC236}">
                            <a16:creationId xmlns:a16="http://schemas.microsoft.com/office/drawing/2014/main" id="{2B2B7A52-5A00-4F03-844B-0D4DA6178ED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4771290" y="4371017"/>
                        <a:ext cx="3822700" cy="1193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Object 45">
            <a:extLst>
              <a:ext uri="{FF2B5EF4-FFF2-40B4-BE49-F238E27FC236}">
                <a16:creationId xmlns:a16="http://schemas.microsoft.com/office/drawing/2014/main" id="{E48DCAB0-8C34-45F4-8ECA-8ADD735A6DC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4812643"/>
              </p:ext>
            </p:extLst>
          </p:nvPr>
        </p:nvGraphicFramePr>
        <p:xfrm>
          <a:off x="4829424" y="2725691"/>
          <a:ext cx="3810000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8" name="Equation" r:id="rId22" imgW="3809880" imgH="1168200" progId="Equation.DSMT4">
                  <p:embed/>
                </p:oleObj>
              </mc:Choice>
              <mc:Fallback>
                <p:oleObj name="Equation" r:id="rId22" imgW="3809880" imgH="1168200" progId="Equation.DSMT4">
                  <p:embed/>
                  <p:pic>
                    <p:nvPicPr>
                      <p:cNvPr id="46" name="Object 45">
                        <a:extLst>
                          <a:ext uri="{FF2B5EF4-FFF2-40B4-BE49-F238E27FC236}">
                            <a16:creationId xmlns:a16="http://schemas.microsoft.com/office/drawing/2014/main" id="{E48DCAB0-8C34-45F4-8ECA-8ADD735A6D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4829424" y="2725691"/>
                        <a:ext cx="3810000" cy="1168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F8752FC-F941-4728-B3D9-9F6424A46417}"/>
              </a:ext>
            </a:extLst>
          </p:cNvPr>
          <p:cNvCxnSpPr>
            <a:cxnSpLocks/>
          </p:cNvCxnSpPr>
          <p:nvPr/>
        </p:nvCxnSpPr>
        <p:spPr>
          <a:xfrm>
            <a:off x="4829424" y="4104913"/>
            <a:ext cx="3792083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69E74749-991E-412C-87B3-B9C44E8C99F5}"/>
              </a:ext>
            </a:extLst>
          </p:cNvPr>
          <p:cNvSpPr txBox="1"/>
          <p:nvPr/>
        </p:nvSpPr>
        <p:spPr>
          <a:xfrm>
            <a:off x="6318969" y="3934943"/>
            <a:ext cx="72648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>
                <a:solidFill>
                  <a:srgbClr val="FF0000"/>
                </a:solidFill>
                <a:latin typeface="Segoe Print" panose="02000600000000000000" pitchFamily="2" charset="0"/>
              </a:rPr>
              <a:t>-or-</a:t>
            </a:r>
          </a:p>
        </p:txBody>
      </p:sp>
    </p:spTree>
    <p:extLst>
      <p:ext uri="{BB962C8B-B14F-4D97-AF65-F5344CB8AC3E}">
        <p14:creationId xmlns:p14="http://schemas.microsoft.com/office/powerpoint/2010/main" val="317916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E5AED-6E91-4D30-8E0B-D69374767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Retrieval Practice Test 5 – Solutions (Page 2 of 2)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FED306-695E-4BDA-B174-AD3E4EFAC436}"/>
              </a:ext>
            </a:extLst>
          </p:cNvPr>
          <p:cNvSpPr txBox="1"/>
          <p:nvPr/>
        </p:nvSpPr>
        <p:spPr>
          <a:xfrm>
            <a:off x="274321" y="589207"/>
            <a:ext cx="415910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7.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F7A9FD-D762-4886-A8B0-5052FFE5DD4E}"/>
              </a:ext>
            </a:extLst>
          </p:cNvPr>
          <p:cNvSpPr txBox="1"/>
          <p:nvPr/>
        </p:nvSpPr>
        <p:spPr>
          <a:xfrm>
            <a:off x="274321" y="2846214"/>
            <a:ext cx="415910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8.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218B8B-2C81-4328-8FB8-AE07201EAB12}"/>
              </a:ext>
            </a:extLst>
          </p:cNvPr>
          <p:cNvSpPr txBox="1"/>
          <p:nvPr/>
        </p:nvSpPr>
        <p:spPr>
          <a:xfrm>
            <a:off x="274321" y="4522951"/>
            <a:ext cx="415910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9.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2AEFA2-D3DD-4B30-AA47-30111B2982B5}"/>
              </a:ext>
            </a:extLst>
          </p:cNvPr>
          <p:cNvSpPr txBox="1"/>
          <p:nvPr/>
        </p:nvSpPr>
        <p:spPr>
          <a:xfrm>
            <a:off x="4994032" y="2736300"/>
            <a:ext cx="415910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12.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A7905A-6131-40EF-90DA-D3BC76B185FA}"/>
              </a:ext>
            </a:extLst>
          </p:cNvPr>
          <p:cNvSpPr txBox="1"/>
          <p:nvPr/>
        </p:nvSpPr>
        <p:spPr>
          <a:xfrm>
            <a:off x="4976654" y="777545"/>
            <a:ext cx="415910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10.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63698F6-7D17-4EC5-8514-C32A9F815F73}"/>
              </a:ext>
            </a:extLst>
          </p:cNvPr>
          <p:cNvGrpSpPr/>
          <p:nvPr/>
        </p:nvGrpSpPr>
        <p:grpSpPr>
          <a:xfrm>
            <a:off x="4443716" y="566289"/>
            <a:ext cx="277423" cy="4798487"/>
            <a:chOff x="4423337" y="1003525"/>
            <a:chExt cx="277423" cy="50647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277C8C-447E-4DF0-832B-BB9FA48514FC}"/>
                </a:ext>
              </a:extLst>
            </p:cNvPr>
            <p:cNvSpPr/>
            <p:nvPr/>
          </p:nvSpPr>
          <p:spPr>
            <a:xfrm>
              <a:off x="4423337" y="1003525"/>
              <a:ext cx="277423" cy="5018014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GB" sz="1600">
                <a:latin typeface="Nexa Demo Light" panose="020B0604020202020204" charset="0"/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A55B0E2-6A4B-4B50-B37A-0C1B381697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53583" y="1074480"/>
              <a:ext cx="1" cy="4993844"/>
            </a:xfrm>
            <a:prstGeom prst="line">
              <a:avLst/>
            </a:prstGeom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CD1DBA79-E696-4BD1-BB13-A883EC30A577}"/>
              </a:ext>
            </a:extLst>
          </p:cNvPr>
          <p:cNvSpPr txBox="1"/>
          <p:nvPr/>
        </p:nvSpPr>
        <p:spPr>
          <a:xfrm>
            <a:off x="4994032" y="1971653"/>
            <a:ext cx="402350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11.</a:t>
            </a:r>
          </a:p>
        </p:txBody>
      </p:sp>
      <p:graphicFrame>
        <p:nvGraphicFramePr>
          <p:cNvPr id="37" name="Object 36">
            <a:extLst>
              <a:ext uri="{FF2B5EF4-FFF2-40B4-BE49-F238E27FC236}">
                <a16:creationId xmlns:a16="http://schemas.microsoft.com/office/drawing/2014/main" id="{C0324360-31A1-4031-9974-AAF5F83EF6D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0469858"/>
              </p:ext>
            </p:extLst>
          </p:nvPr>
        </p:nvGraphicFramePr>
        <p:xfrm>
          <a:off x="932920" y="2762250"/>
          <a:ext cx="14986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4" name="Equation" r:id="rId3" imgW="1498320" imgH="622080" progId="Equation.DSMT4">
                  <p:embed/>
                </p:oleObj>
              </mc:Choice>
              <mc:Fallback>
                <p:oleObj name="Equation" r:id="rId3" imgW="1498320" imgH="622080" progId="Equation.DSMT4">
                  <p:embed/>
                  <p:pic>
                    <p:nvPicPr>
                      <p:cNvPr id="37" name="Object 36">
                        <a:extLst>
                          <a:ext uri="{FF2B5EF4-FFF2-40B4-BE49-F238E27FC236}">
                            <a16:creationId xmlns:a16="http://schemas.microsoft.com/office/drawing/2014/main" id="{C0324360-31A1-4031-9974-AAF5F83EF6D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32920" y="2762250"/>
                        <a:ext cx="1498600" cy="622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ight Triangle 2">
            <a:extLst>
              <a:ext uri="{FF2B5EF4-FFF2-40B4-BE49-F238E27FC236}">
                <a16:creationId xmlns:a16="http://schemas.microsoft.com/office/drawing/2014/main" id="{80EDE99B-4023-4DFB-861E-EA67195E1459}"/>
              </a:ext>
            </a:extLst>
          </p:cNvPr>
          <p:cNvSpPr/>
          <p:nvPr/>
        </p:nvSpPr>
        <p:spPr>
          <a:xfrm>
            <a:off x="3059266" y="3029106"/>
            <a:ext cx="907781" cy="928470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40" name="Object 39">
            <a:extLst>
              <a:ext uri="{FF2B5EF4-FFF2-40B4-BE49-F238E27FC236}">
                <a16:creationId xmlns:a16="http://schemas.microsoft.com/office/drawing/2014/main" id="{78388BD8-20F1-4B11-81FD-ED2924EF06C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1661519"/>
              </p:ext>
            </p:extLst>
          </p:nvPr>
        </p:nvGraphicFramePr>
        <p:xfrm>
          <a:off x="2575303" y="3377066"/>
          <a:ext cx="4953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5" name="Equation" r:id="rId5" imgW="495000" imgH="317160" progId="Equation.DSMT4">
                  <p:embed/>
                </p:oleObj>
              </mc:Choice>
              <mc:Fallback>
                <p:oleObj name="Equation" r:id="rId5" imgW="495000" imgH="317160" progId="Equation.DSMT4">
                  <p:embed/>
                  <p:pic>
                    <p:nvPicPr>
                      <p:cNvPr id="40" name="Object 39">
                        <a:extLst>
                          <a:ext uri="{FF2B5EF4-FFF2-40B4-BE49-F238E27FC236}">
                            <a16:creationId xmlns:a16="http://schemas.microsoft.com/office/drawing/2014/main" id="{78388BD8-20F1-4B11-81FD-ED2924EF06C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75303" y="3377066"/>
                        <a:ext cx="495300" cy="317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ct 40">
            <a:extLst>
              <a:ext uri="{FF2B5EF4-FFF2-40B4-BE49-F238E27FC236}">
                <a16:creationId xmlns:a16="http://schemas.microsoft.com/office/drawing/2014/main" id="{77566DAB-4D70-4F5A-9F51-191EAB7F785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8794028"/>
              </p:ext>
            </p:extLst>
          </p:nvPr>
        </p:nvGraphicFramePr>
        <p:xfrm>
          <a:off x="3513156" y="3731176"/>
          <a:ext cx="2794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6" name="Equation" r:id="rId7" imgW="279360" imgH="203040" progId="Equation.DSMT4">
                  <p:embed/>
                </p:oleObj>
              </mc:Choice>
              <mc:Fallback>
                <p:oleObj name="Equation" r:id="rId7" imgW="279360" imgH="203040" progId="Equation.DSMT4">
                  <p:embed/>
                  <p:pic>
                    <p:nvPicPr>
                      <p:cNvPr id="41" name="Object 40">
                        <a:extLst>
                          <a:ext uri="{FF2B5EF4-FFF2-40B4-BE49-F238E27FC236}">
                            <a16:creationId xmlns:a16="http://schemas.microsoft.com/office/drawing/2014/main" id="{77566DAB-4D70-4F5A-9F51-191EAB7F785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513156" y="3731176"/>
                        <a:ext cx="279400" cy="20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Object 41">
            <a:extLst>
              <a:ext uri="{FF2B5EF4-FFF2-40B4-BE49-F238E27FC236}">
                <a16:creationId xmlns:a16="http://schemas.microsoft.com/office/drawing/2014/main" id="{D3B89317-4CB0-4A9E-8E51-4D6DEA792CA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9602952"/>
              </p:ext>
            </p:extLst>
          </p:nvPr>
        </p:nvGraphicFramePr>
        <p:xfrm>
          <a:off x="3591982" y="3330575"/>
          <a:ext cx="2032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7" name="Equation" r:id="rId9" imgW="203040" imgH="203040" progId="Equation.DSMT4">
                  <p:embed/>
                </p:oleObj>
              </mc:Choice>
              <mc:Fallback>
                <p:oleObj name="Equation" r:id="rId9" imgW="203040" imgH="203040" progId="Equation.DSMT4">
                  <p:embed/>
                  <p:pic>
                    <p:nvPicPr>
                      <p:cNvPr id="42" name="Object 41">
                        <a:extLst>
                          <a:ext uri="{FF2B5EF4-FFF2-40B4-BE49-F238E27FC236}">
                            <a16:creationId xmlns:a16="http://schemas.microsoft.com/office/drawing/2014/main" id="{D3B89317-4CB0-4A9E-8E51-4D6DEA792CA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591982" y="3330575"/>
                        <a:ext cx="203200" cy="20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ct 42">
            <a:extLst>
              <a:ext uri="{FF2B5EF4-FFF2-40B4-BE49-F238E27FC236}">
                <a16:creationId xmlns:a16="http://schemas.microsoft.com/office/drawing/2014/main" id="{B6B876A7-32A2-43A2-89F0-658D12DF27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2947097"/>
              </p:ext>
            </p:extLst>
          </p:nvPr>
        </p:nvGraphicFramePr>
        <p:xfrm>
          <a:off x="3345920" y="4083050"/>
          <a:ext cx="1905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8" name="Equation" r:id="rId11" imgW="190440" imgH="203040" progId="Equation.DSMT4">
                  <p:embed/>
                </p:oleObj>
              </mc:Choice>
              <mc:Fallback>
                <p:oleObj name="Equation" r:id="rId11" imgW="190440" imgH="203040" progId="Equation.DSMT4">
                  <p:embed/>
                  <p:pic>
                    <p:nvPicPr>
                      <p:cNvPr id="43" name="Object 42">
                        <a:extLst>
                          <a:ext uri="{FF2B5EF4-FFF2-40B4-BE49-F238E27FC236}">
                            <a16:creationId xmlns:a16="http://schemas.microsoft.com/office/drawing/2014/main" id="{B6B876A7-32A2-43A2-89F0-658D12DF272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345920" y="4083050"/>
                        <a:ext cx="190500" cy="20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Object 45">
            <a:extLst>
              <a:ext uri="{FF2B5EF4-FFF2-40B4-BE49-F238E27FC236}">
                <a16:creationId xmlns:a16="http://schemas.microsoft.com/office/drawing/2014/main" id="{35A0DC8E-4FAE-4529-8935-99F115C9E81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4269117"/>
              </p:ext>
            </p:extLst>
          </p:nvPr>
        </p:nvGraphicFramePr>
        <p:xfrm>
          <a:off x="5784399" y="689897"/>
          <a:ext cx="14732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9" name="Equation" r:id="rId13" imgW="1473120" imgH="583920" progId="Equation.DSMT4">
                  <p:embed/>
                </p:oleObj>
              </mc:Choice>
              <mc:Fallback>
                <p:oleObj name="Equation" r:id="rId13" imgW="1473120" imgH="583920" progId="Equation.DSMT4">
                  <p:embed/>
                  <p:pic>
                    <p:nvPicPr>
                      <p:cNvPr id="46" name="Object 45">
                        <a:extLst>
                          <a:ext uri="{FF2B5EF4-FFF2-40B4-BE49-F238E27FC236}">
                            <a16:creationId xmlns:a16="http://schemas.microsoft.com/office/drawing/2014/main" id="{35A0DC8E-4FAE-4529-8935-99F115C9E8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784399" y="689897"/>
                        <a:ext cx="1473200" cy="584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063BD0D-A993-4BA8-A475-41E505FD3BF4}"/>
              </a:ext>
            </a:extLst>
          </p:cNvPr>
          <p:cNvCxnSpPr/>
          <p:nvPr/>
        </p:nvCxnSpPr>
        <p:spPr>
          <a:xfrm flipV="1">
            <a:off x="1776789" y="3431429"/>
            <a:ext cx="152400" cy="203200"/>
          </a:xfrm>
          <a:prstGeom prst="straightConnector1">
            <a:avLst/>
          </a:prstGeom>
          <a:ln>
            <a:solidFill>
              <a:srgbClr val="FF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Object 38">
            <a:extLst>
              <a:ext uri="{FF2B5EF4-FFF2-40B4-BE49-F238E27FC236}">
                <a16:creationId xmlns:a16="http://schemas.microsoft.com/office/drawing/2014/main" id="{54F0F662-7FB4-454B-9083-083C74DB274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4782095"/>
              </p:ext>
            </p:extLst>
          </p:nvPr>
        </p:nvGraphicFramePr>
        <p:xfrm>
          <a:off x="594561" y="3634629"/>
          <a:ext cx="15621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0" name="Equation" r:id="rId15" imgW="1562040" imgH="520560" progId="Equation.DSMT4">
                  <p:embed/>
                </p:oleObj>
              </mc:Choice>
              <mc:Fallback>
                <p:oleObj name="Equation" r:id="rId15" imgW="1562040" imgH="520560" progId="Equation.DSMT4">
                  <p:embed/>
                  <p:pic>
                    <p:nvPicPr>
                      <p:cNvPr id="39" name="Object 38">
                        <a:extLst>
                          <a:ext uri="{FF2B5EF4-FFF2-40B4-BE49-F238E27FC236}">
                            <a16:creationId xmlns:a16="http://schemas.microsoft.com/office/drawing/2014/main" id="{54F0F662-7FB4-454B-9083-083C74DB27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94561" y="3634629"/>
                        <a:ext cx="1562100" cy="520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Object 52">
            <a:extLst>
              <a:ext uri="{FF2B5EF4-FFF2-40B4-BE49-F238E27FC236}">
                <a16:creationId xmlns:a16="http://schemas.microsoft.com/office/drawing/2014/main" id="{505339EE-FAEF-4092-A29F-19EDC6F2206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5281090"/>
              </p:ext>
            </p:extLst>
          </p:nvPr>
        </p:nvGraphicFramePr>
        <p:xfrm>
          <a:off x="882729" y="4522951"/>
          <a:ext cx="2433638" cy="109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1" name="Equation" r:id="rId17" imgW="2438280" imgH="1091880" progId="Equation.DSMT4">
                  <p:embed/>
                </p:oleObj>
              </mc:Choice>
              <mc:Fallback>
                <p:oleObj name="Equation" r:id="rId17" imgW="2438280" imgH="1091880" progId="Equation.DSMT4">
                  <p:embed/>
                  <p:pic>
                    <p:nvPicPr>
                      <p:cNvPr id="53" name="Object 52">
                        <a:extLst>
                          <a:ext uri="{FF2B5EF4-FFF2-40B4-BE49-F238E27FC236}">
                            <a16:creationId xmlns:a16="http://schemas.microsoft.com/office/drawing/2014/main" id="{505339EE-FAEF-4092-A29F-19EDC6F2206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2729" y="4522951"/>
                        <a:ext cx="2433638" cy="1092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Object 53">
            <a:extLst>
              <a:ext uri="{FF2B5EF4-FFF2-40B4-BE49-F238E27FC236}">
                <a16:creationId xmlns:a16="http://schemas.microsoft.com/office/drawing/2014/main" id="{9756E7A4-3C7A-4818-A60C-FB4B6549632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440034"/>
              </p:ext>
            </p:extLst>
          </p:nvPr>
        </p:nvGraphicFramePr>
        <p:xfrm>
          <a:off x="5784850" y="2032000"/>
          <a:ext cx="14732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2" name="Equation" r:id="rId19" imgW="1473120" imgH="215640" progId="Equation.DSMT4">
                  <p:embed/>
                </p:oleObj>
              </mc:Choice>
              <mc:Fallback>
                <p:oleObj name="Equation" r:id="rId19" imgW="1473120" imgH="215640" progId="Equation.DSMT4">
                  <p:embed/>
                  <p:pic>
                    <p:nvPicPr>
                      <p:cNvPr id="54" name="Object 53">
                        <a:extLst>
                          <a:ext uri="{FF2B5EF4-FFF2-40B4-BE49-F238E27FC236}">
                            <a16:creationId xmlns:a16="http://schemas.microsoft.com/office/drawing/2014/main" id="{9756E7A4-3C7A-4818-A60C-FB4B6549632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5784850" y="2032000"/>
                        <a:ext cx="14732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5D4852C0-5B10-40D4-A3DF-376D6415FAA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7572210"/>
              </p:ext>
            </p:extLst>
          </p:nvPr>
        </p:nvGraphicFramePr>
        <p:xfrm>
          <a:off x="5602034" y="2759075"/>
          <a:ext cx="2971800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3" name="Equation" r:id="rId21" imgW="2971800" imgH="2286000" progId="Equation.DSMT4">
                  <p:embed/>
                </p:oleObj>
              </mc:Choice>
              <mc:Fallback>
                <p:oleObj name="Equation" r:id="rId21" imgW="2971800" imgH="228600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5D4852C0-5B10-40D4-A3DF-376D6415FA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5602034" y="2759075"/>
                        <a:ext cx="2971800" cy="2286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3106D0FD-067C-4747-A95C-2F9060C5F5F5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92953" y="633512"/>
            <a:ext cx="3568203" cy="1865727"/>
          </a:xfrm>
          <a:prstGeom prst="rect">
            <a:avLst/>
          </a:prstGeom>
        </p:spPr>
      </p:pic>
      <p:graphicFrame>
        <p:nvGraphicFramePr>
          <p:cNvPr id="25" name="Object 24">
            <a:extLst>
              <a:ext uri="{FF2B5EF4-FFF2-40B4-BE49-F238E27FC236}">
                <a16:creationId xmlns:a16="http://schemas.microsoft.com/office/drawing/2014/main" id="{2ED3EE6F-F959-4049-877A-CD30AD95A8A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2294374"/>
              </p:ext>
            </p:extLst>
          </p:nvPr>
        </p:nvGraphicFramePr>
        <p:xfrm>
          <a:off x="3204939" y="1392165"/>
          <a:ext cx="1905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4" name="Equation" r:id="rId24" imgW="190440" imgH="203040" progId="Equation.DSMT4">
                  <p:embed/>
                </p:oleObj>
              </mc:Choice>
              <mc:Fallback>
                <p:oleObj name="Equation" r:id="rId24" imgW="190440" imgH="203040" progId="Equation.DSMT4">
                  <p:embed/>
                  <p:pic>
                    <p:nvPicPr>
                      <p:cNvPr id="25" name="Object 24">
                        <a:extLst>
                          <a:ext uri="{FF2B5EF4-FFF2-40B4-BE49-F238E27FC236}">
                            <a16:creationId xmlns:a16="http://schemas.microsoft.com/office/drawing/2014/main" id="{2ED3EE6F-F959-4049-877A-CD30AD95A8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3204939" y="1392165"/>
                        <a:ext cx="190500" cy="20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>
            <a:extLst>
              <a:ext uri="{FF2B5EF4-FFF2-40B4-BE49-F238E27FC236}">
                <a16:creationId xmlns:a16="http://schemas.microsoft.com/office/drawing/2014/main" id="{4FFD0CA4-3683-4424-9E55-8BE1A605239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3813880"/>
              </p:ext>
            </p:extLst>
          </p:nvPr>
        </p:nvGraphicFramePr>
        <p:xfrm>
          <a:off x="3637119" y="1393478"/>
          <a:ext cx="1778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5" name="Equation" r:id="rId26" imgW="177480" imgH="190440" progId="Equation.DSMT4">
                  <p:embed/>
                </p:oleObj>
              </mc:Choice>
              <mc:Fallback>
                <p:oleObj name="Equation" r:id="rId26" imgW="177480" imgH="190440" progId="Equation.DSMT4">
                  <p:embed/>
                  <p:pic>
                    <p:nvPicPr>
                      <p:cNvPr id="26" name="Object 25">
                        <a:extLst>
                          <a:ext uri="{FF2B5EF4-FFF2-40B4-BE49-F238E27FC236}">
                            <a16:creationId xmlns:a16="http://schemas.microsoft.com/office/drawing/2014/main" id="{4FFD0CA4-3683-4424-9E55-8BE1A60523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3637119" y="1393478"/>
                        <a:ext cx="177800" cy="19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>
            <a:extLst>
              <a:ext uri="{FF2B5EF4-FFF2-40B4-BE49-F238E27FC236}">
                <a16:creationId xmlns:a16="http://schemas.microsoft.com/office/drawing/2014/main" id="{A922DBB1-88F1-405A-BBAA-0AD0A5BEA54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2091368"/>
              </p:ext>
            </p:extLst>
          </p:nvPr>
        </p:nvGraphicFramePr>
        <p:xfrm>
          <a:off x="1048410" y="1280625"/>
          <a:ext cx="3937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6" name="Equation" r:id="rId28" imgW="393480" imgH="571320" progId="Equation.DSMT4">
                  <p:embed/>
                </p:oleObj>
              </mc:Choice>
              <mc:Fallback>
                <p:oleObj name="Equation" r:id="rId28" imgW="393480" imgH="571320" progId="Equation.DSMT4">
                  <p:embed/>
                  <p:pic>
                    <p:nvPicPr>
                      <p:cNvPr id="27" name="Object 26">
                        <a:extLst>
                          <a:ext uri="{FF2B5EF4-FFF2-40B4-BE49-F238E27FC236}">
                            <a16:creationId xmlns:a16="http://schemas.microsoft.com/office/drawing/2014/main" id="{A922DBB1-88F1-405A-BBAA-0AD0A5BEA54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1048410" y="1280625"/>
                        <a:ext cx="393700" cy="571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>
            <a:extLst>
              <a:ext uri="{FF2B5EF4-FFF2-40B4-BE49-F238E27FC236}">
                <a16:creationId xmlns:a16="http://schemas.microsoft.com/office/drawing/2014/main" id="{694F53A1-72DE-4284-ABD4-18F0F88C343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3078814"/>
              </p:ext>
            </p:extLst>
          </p:nvPr>
        </p:nvGraphicFramePr>
        <p:xfrm>
          <a:off x="2530475" y="2060410"/>
          <a:ext cx="4572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7" name="Equation" r:id="rId30" imgW="457200" imgH="203040" progId="Equation.DSMT4">
                  <p:embed/>
                </p:oleObj>
              </mc:Choice>
              <mc:Fallback>
                <p:oleObj name="Equation" r:id="rId30" imgW="457200" imgH="203040" progId="Equation.DSMT4">
                  <p:embed/>
                  <p:pic>
                    <p:nvPicPr>
                      <p:cNvPr id="28" name="Object 27">
                        <a:extLst>
                          <a:ext uri="{FF2B5EF4-FFF2-40B4-BE49-F238E27FC236}">
                            <a16:creationId xmlns:a16="http://schemas.microsoft.com/office/drawing/2014/main" id="{694F53A1-72DE-4284-ABD4-18F0F88C343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2530475" y="2060410"/>
                        <a:ext cx="457200" cy="20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68308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5524A-EA0B-46A3-8C7D-C175C91FB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Retrieval Practice Test 6 – Solutions (Page 1 of 3)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1AE4F16-0A06-4D2F-B550-86CAAF959B0D}"/>
              </a:ext>
            </a:extLst>
          </p:cNvPr>
          <p:cNvGrpSpPr/>
          <p:nvPr/>
        </p:nvGrpSpPr>
        <p:grpSpPr>
          <a:xfrm>
            <a:off x="4443716" y="566289"/>
            <a:ext cx="277423" cy="4798487"/>
            <a:chOff x="4423337" y="1003525"/>
            <a:chExt cx="277423" cy="506479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6D70ED2-0C7B-47C8-A7E7-CD239437E5A1}"/>
                </a:ext>
              </a:extLst>
            </p:cNvPr>
            <p:cNvSpPr/>
            <p:nvPr/>
          </p:nvSpPr>
          <p:spPr>
            <a:xfrm>
              <a:off x="4423337" y="1003525"/>
              <a:ext cx="277423" cy="5018014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GB" sz="1600">
                <a:latin typeface="Nexa Demo Light" panose="020B0604020202020204" charset="0"/>
              </a:endParaRP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AF8A1AF2-CB19-4DB0-B08E-7FF7AE98EFB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53583" y="1074480"/>
              <a:ext cx="1" cy="4993844"/>
            </a:xfrm>
            <a:prstGeom prst="line">
              <a:avLst/>
            </a:prstGeom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548DC8AA-9CDA-45C8-9B88-0A468493D23E}"/>
              </a:ext>
            </a:extLst>
          </p:cNvPr>
          <p:cNvSpPr txBox="1"/>
          <p:nvPr/>
        </p:nvSpPr>
        <p:spPr>
          <a:xfrm>
            <a:off x="353349" y="589207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1.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14C52C-0F12-4EBD-9077-92C4AE50E878}"/>
              </a:ext>
            </a:extLst>
          </p:cNvPr>
          <p:cNvSpPr txBox="1"/>
          <p:nvPr/>
        </p:nvSpPr>
        <p:spPr>
          <a:xfrm>
            <a:off x="353349" y="3073400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2.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8CFFBA-6E36-4163-9911-4D8A752A340A}"/>
              </a:ext>
            </a:extLst>
          </p:cNvPr>
          <p:cNvSpPr txBox="1"/>
          <p:nvPr/>
        </p:nvSpPr>
        <p:spPr>
          <a:xfrm>
            <a:off x="4738426" y="603192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3.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F5BB49-F88F-4C83-8FD1-DAFAC6FFDAD5}"/>
              </a:ext>
            </a:extLst>
          </p:cNvPr>
          <p:cNvSpPr txBox="1"/>
          <p:nvPr/>
        </p:nvSpPr>
        <p:spPr>
          <a:xfrm>
            <a:off x="4731095" y="3232701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4.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01F065-4A92-4DBA-BD24-3E1BB8032EA4}"/>
              </a:ext>
            </a:extLst>
          </p:cNvPr>
          <p:cNvSpPr txBox="1"/>
          <p:nvPr/>
        </p:nvSpPr>
        <p:spPr>
          <a:xfrm>
            <a:off x="4738425" y="4137294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5.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47989819-EE3A-49A9-A3C3-EF133A8AF0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0476" y="465564"/>
            <a:ext cx="2542947" cy="2139661"/>
          </a:xfrm>
          <a:prstGeom prst="rect">
            <a:avLst/>
          </a:prstGeom>
        </p:spPr>
      </p:pic>
      <p:graphicFrame>
        <p:nvGraphicFramePr>
          <p:cNvPr id="40" name="Object 39">
            <a:extLst>
              <a:ext uri="{FF2B5EF4-FFF2-40B4-BE49-F238E27FC236}">
                <a16:creationId xmlns:a16="http://schemas.microsoft.com/office/drawing/2014/main" id="{105B93DB-3821-4CDF-9750-295D98EB584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5383686"/>
              </p:ext>
            </p:extLst>
          </p:nvPr>
        </p:nvGraphicFramePr>
        <p:xfrm>
          <a:off x="5532621" y="589207"/>
          <a:ext cx="1444625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98" name="Equation" r:id="rId5" imgW="1447560" imgH="609480" progId="Equation.DSMT4">
                  <p:embed/>
                </p:oleObj>
              </mc:Choice>
              <mc:Fallback>
                <p:oleObj name="Equation" r:id="rId5" imgW="1447560" imgH="609480" progId="Equation.DSMT4">
                  <p:embed/>
                  <p:pic>
                    <p:nvPicPr>
                      <p:cNvPr id="40" name="Object 39">
                        <a:extLst>
                          <a:ext uri="{FF2B5EF4-FFF2-40B4-BE49-F238E27FC236}">
                            <a16:creationId xmlns:a16="http://schemas.microsoft.com/office/drawing/2014/main" id="{105B93DB-3821-4CDF-9750-295D98EB584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32621" y="589207"/>
                        <a:ext cx="1444625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ct 40">
            <a:extLst>
              <a:ext uri="{FF2B5EF4-FFF2-40B4-BE49-F238E27FC236}">
                <a16:creationId xmlns:a16="http://schemas.microsoft.com/office/drawing/2014/main" id="{27149C4B-5EB9-42AF-AAE0-FD2643957E5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5179637"/>
              </p:ext>
            </p:extLst>
          </p:nvPr>
        </p:nvGraphicFramePr>
        <p:xfrm>
          <a:off x="5643583" y="1270000"/>
          <a:ext cx="1520825" cy="158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99" name="Equation" r:id="rId7" imgW="1523880" imgH="1587240" progId="Equation.DSMT4">
                  <p:embed/>
                </p:oleObj>
              </mc:Choice>
              <mc:Fallback>
                <p:oleObj name="Equation" r:id="rId7" imgW="1523880" imgH="1587240" progId="Equation.DSMT4">
                  <p:embed/>
                  <p:pic>
                    <p:nvPicPr>
                      <p:cNvPr id="41" name="Object 40">
                        <a:extLst>
                          <a:ext uri="{FF2B5EF4-FFF2-40B4-BE49-F238E27FC236}">
                            <a16:creationId xmlns:a16="http://schemas.microsoft.com/office/drawing/2014/main" id="{27149C4B-5EB9-42AF-AAE0-FD2643957E5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3583" y="1270000"/>
                        <a:ext cx="1520825" cy="158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Object 41">
            <a:extLst>
              <a:ext uri="{FF2B5EF4-FFF2-40B4-BE49-F238E27FC236}">
                <a16:creationId xmlns:a16="http://schemas.microsoft.com/office/drawing/2014/main" id="{D5FEDF90-D4DA-4012-995D-F1CFC79FCA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5531000"/>
              </p:ext>
            </p:extLst>
          </p:nvPr>
        </p:nvGraphicFramePr>
        <p:xfrm>
          <a:off x="5246708" y="3270800"/>
          <a:ext cx="19177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0" name="Equation" r:id="rId9" imgW="1917360" imgH="279360" progId="Equation.DSMT4">
                  <p:embed/>
                </p:oleObj>
              </mc:Choice>
              <mc:Fallback>
                <p:oleObj name="Equation" r:id="rId9" imgW="1917360" imgH="279360" progId="Equation.DSMT4">
                  <p:embed/>
                  <p:pic>
                    <p:nvPicPr>
                      <p:cNvPr id="42" name="Object 41">
                        <a:extLst>
                          <a:ext uri="{FF2B5EF4-FFF2-40B4-BE49-F238E27FC236}">
                            <a16:creationId xmlns:a16="http://schemas.microsoft.com/office/drawing/2014/main" id="{D5FEDF90-D4DA-4012-995D-F1CFC79FCA6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246708" y="3270800"/>
                        <a:ext cx="1917700" cy="27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15EC2917-5B28-43CC-8069-2C77A45E597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1487037"/>
              </p:ext>
            </p:extLst>
          </p:nvPr>
        </p:nvGraphicFramePr>
        <p:xfrm>
          <a:off x="5149850" y="4183043"/>
          <a:ext cx="21971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1" name="Equation" r:id="rId11" imgW="2197080" imgH="787320" progId="Equation.DSMT4">
                  <p:embed/>
                </p:oleObj>
              </mc:Choice>
              <mc:Fallback>
                <p:oleObj name="Equation" r:id="rId11" imgW="2197080" imgH="787320" progId="Equation.DSMT4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15EC2917-5B28-43CC-8069-2C77A45E59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149850" y="4183043"/>
                        <a:ext cx="2197100" cy="787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>
            <a:extLst>
              <a:ext uri="{FF2B5EF4-FFF2-40B4-BE49-F238E27FC236}">
                <a16:creationId xmlns:a16="http://schemas.microsoft.com/office/drawing/2014/main" id="{6C9B5DD0-227B-4D4B-9017-DDCE923C569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5718449"/>
              </p:ext>
            </p:extLst>
          </p:nvPr>
        </p:nvGraphicFramePr>
        <p:xfrm>
          <a:off x="800361" y="3073400"/>
          <a:ext cx="3429000" cy="134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2" name="Equation" r:id="rId13" imgW="3429000" imgH="1346040" progId="Equation.DSMT4">
                  <p:embed/>
                </p:oleObj>
              </mc:Choice>
              <mc:Fallback>
                <p:oleObj name="Equation" r:id="rId13" imgW="3429000" imgH="1346040" progId="Equation.DSMT4">
                  <p:embed/>
                  <p:pic>
                    <p:nvPicPr>
                      <p:cNvPr id="30" name="Object 29">
                        <a:extLst>
                          <a:ext uri="{FF2B5EF4-FFF2-40B4-BE49-F238E27FC236}">
                            <a16:creationId xmlns:a16="http://schemas.microsoft.com/office/drawing/2014/main" id="{6C9B5DD0-227B-4D4B-9017-DDCE923C569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800361" y="3073400"/>
                        <a:ext cx="3429000" cy="1346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A88BAAE9-AA49-470A-85F8-2B888CB2EF5C}"/>
              </a:ext>
            </a:extLst>
          </p:cNvPr>
          <p:cNvCxnSpPr/>
          <p:nvPr/>
        </p:nvCxnSpPr>
        <p:spPr>
          <a:xfrm flipV="1">
            <a:off x="2294887" y="4523021"/>
            <a:ext cx="152400" cy="203200"/>
          </a:xfrm>
          <a:prstGeom prst="straightConnector1">
            <a:avLst/>
          </a:prstGeom>
          <a:ln>
            <a:solidFill>
              <a:srgbClr val="FF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31">
            <a:extLst>
              <a:ext uri="{FF2B5EF4-FFF2-40B4-BE49-F238E27FC236}">
                <a16:creationId xmlns:a16="http://schemas.microsoft.com/office/drawing/2014/main" id="{E01CF331-D7B5-46D3-8185-A5995128D98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7239883"/>
              </p:ext>
            </p:extLst>
          </p:nvPr>
        </p:nvGraphicFramePr>
        <p:xfrm>
          <a:off x="855663" y="4684713"/>
          <a:ext cx="24003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3" name="Equation" r:id="rId15" imgW="2400120" imgH="571320" progId="Equation.DSMT4">
                  <p:embed/>
                </p:oleObj>
              </mc:Choice>
              <mc:Fallback>
                <p:oleObj name="Equation" r:id="rId15" imgW="2400120" imgH="571320" progId="Equation.DSMT4">
                  <p:embed/>
                  <p:pic>
                    <p:nvPicPr>
                      <p:cNvPr id="32" name="Object 31">
                        <a:extLst>
                          <a:ext uri="{FF2B5EF4-FFF2-40B4-BE49-F238E27FC236}">
                            <a16:creationId xmlns:a16="http://schemas.microsoft.com/office/drawing/2014/main" id="{E01CF331-D7B5-46D3-8185-A5995128D98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55663" y="4684713"/>
                        <a:ext cx="2400300" cy="571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17245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E5AED-6E91-4D30-8E0B-D69374767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Retrieval Practice Test 6 – Solutions (Page 2 of 3)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FED306-695E-4BDA-B174-AD3E4EFAC436}"/>
              </a:ext>
            </a:extLst>
          </p:cNvPr>
          <p:cNvSpPr txBox="1"/>
          <p:nvPr/>
        </p:nvSpPr>
        <p:spPr>
          <a:xfrm>
            <a:off x="4732800" y="554038"/>
            <a:ext cx="415910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7.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63698F6-7D17-4EC5-8514-C32A9F815F73}"/>
              </a:ext>
            </a:extLst>
          </p:cNvPr>
          <p:cNvGrpSpPr/>
          <p:nvPr/>
        </p:nvGrpSpPr>
        <p:grpSpPr>
          <a:xfrm>
            <a:off x="4443716" y="566289"/>
            <a:ext cx="277423" cy="4798487"/>
            <a:chOff x="4423337" y="1003525"/>
            <a:chExt cx="277423" cy="50647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277C8C-447E-4DF0-832B-BB9FA48514FC}"/>
                </a:ext>
              </a:extLst>
            </p:cNvPr>
            <p:cNvSpPr/>
            <p:nvPr/>
          </p:nvSpPr>
          <p:spPr>
            <a:xfrm>
              <a:off x="4423337" y="1003525"/>
              <a:ext cx="277423" cy="5018014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GB" sz="1600">
                <a:latin typeface="Nexa Demo Light" panose="020B0604020202020204" charset="0"/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A55B0E2-6A4B-4B50-B37A-0C1B381697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53583" y="1074480"/>
              <a:ext cx="1" cy="4993844"/>
            </a:xfrm>
            <a:prstGeom prst="line">
              <a:avLst/>
            </a:prstGeom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FFCA639D-DD06-4C92-99D8-C45D44EFE730}"/>
              </a:ext>
            </a:extLst>
          </p:cNvPr>
          <p:cNvSpPr txBox="1"/>
          <p:nvPr/>
        </p:nvSpPr>
        <p:spPr>
          <a:xfrm>
            <a:off x="201136" y="582530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6.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3D4BFF0-2AB1-4119-B3D0-667F0C7E2838}"/>
              </a:ext>
            </a:extLst>
          </p:cNvPr>
          <p:cNvSpPr txBox="1"/>
          <p:nvPr/>
        </p:nvSpPr>
        <p:spPr>
          <a:xfrm>
            <a:off x="690231" y="592879"/>
            <a:ext cx="2715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solidFill>
                  <a:srgbClr val="FF0000"/>
                </a:solidFill>
                <a:latin typeface="Segoe Print" panose="02000600000000000000" pitchFamily="2" charset="0"/>
              </a:rPr>
              <a:t>Two possible answers:</a:t>
            </a:r>
          </a:p>
        </p:txBody>
      </p:sp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9DA4961E-8F24-49E0-9FCD-C2D4FB25071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1087354"/>
              </p:ext>
            </p:extLst>
          </p:nvPr>
        </p:nvGraphicFramePr>
        <p:xfrm>
          <a:off x="249238" y="2633663"/>
          <a:ext cx="3860800" cy="119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2" name="Equation" r:id="rId3" imgW="3860640" imgH="1193760" progId="Equation.DSMT4">
                  <p:embed/>
                </p:oleObj>
              </mc:Choice>
              <mc:Fallback>
                <p:oleObj name="Equation" r:id="rId3" imgW="3860640" imgH="1193760" progId="Equation.DSMT4">
                  <p:embed/>
                  <p:pic>
                    <p:nvPicPr>
                      <p:cNvPr id="31" name="Object 30">
                        <a:extLst>
                          <a:ext uri="{FF2B5EF4-FFF2-40B4-BE49-F238E27FC236}">
                            <a16:creationId xmlns:a16="http://schemas.microsoft.com/office/drawing/2014/main" id="{9DA4961E-8F24-49E0-9FCD-C2D4FB25071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9238" y="2633663"/>
                        <a:ext cx="3860800" cy="1193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>
            <a:extLst>
              <a:ext uri="{FF2B5EF4-FFF2-40B4-BE49-F238E27FC236}">
                <a16:creationId xmlns:a16="http://schemas.microsoft.com/office/drawing/2014/main" id="{4C6D89F5-4318-48F0-967B-DFBD32E6D92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9903944"/>
              </p:ext>
            </p:extLst>
          </p:nvPr>
        </p:nvGraphicFramePr>
        <p:xfrm>
          <a:off x="301625" y="987425"/>
          <a:ext cx="3860800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3" name="Equation" r:id="rId5" imgW="3860640" imgH="1168200" progId="Equation.DSMT4">
                  <p:embed/>
                </p:oleObj>
              </mc:Choice>
              <mc:Fallback>
                <p:oleObj name="Equation" r:id="rId5" imgW="3860640" imgH="1168200" progId="Equation.DSMT4">
                  <p:embed/>
                  <p:pic>
                    <p:nvPicPr>
                      <p:cNvPr id="32" name="Object 31">
                        <a:extLst>
                          <a:ext uri="{FF2B5EF4-FFF2-40B4-BE49-F238E27FC236}">
                            <a16:creationId xmlns:a16="http://schemas.microsoft.com/office/drawing/2014/main" id="{4C6D89F5-4318-48F0-967B-DFBD32E6D9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01625" y="987425"/>
                        <a:ext cx="3860800" cy="1168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B46522C-859A-4E91-A9A1-A2521BC5A67E}"/>
              </a:ext>
            </a:extLst>
          </p:cNvPr>
          <p:cNvCxnSpPr>
            <a:cxnSpLocks/>
          </p:cNvCxnSpPr>
          <p:nvPr/>
        </p:nvCxnSpPr>
        <p:spPr>
          <a:xfrm>
            <a:off x="326351" y="2366882"/>
            <a:ext cx="3792083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4910CF9B-49DE-4CF3-8022-B929F6428F11}"/>
              </a:ext>
            </a:extLst>
          </p:cNvPr>
          <p:cNvSpPr txBox="1"/>
          <p:nvPr/>
        </p:nvSpPr>
        <p:spPr>
          <a:xfrm>
            <a:off x="1815896" y="2196912"/>
            <a:ext cx="72648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>
                <a:solidFill>
                  <a:srgbClr val="FF0000"/>
                </a:solidFill>
                <a:latin typeface="Segoe Print" panose="02000600000000000000" pitchFamily="2" charset="0"/>
              </a:rPr>
              <a:t>-or-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DEF2EE-5880-473D-B2FF-DB78C2E95C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94312" y="668150"/>
            <a:ext cx="2743602" cy="2329884"/>
          </a:xfrm>
          <a:prstGeom prst="rect">
            <a:avLst/>
          </a:prstGeom>
        </p:spPr>
      </p:pic>
      <p:graphicFrame>
        <p:nvGraphicFramePr>
          <p:cNvPr id="49" name="Object 48">
            <a:extLst>
              <a:ext uri="{FF2B5EF4-FFF2-40B4-BE49-F238E27FC236}">
                <a16:creationId xmlns:a16="http://schemas.microsoft.com/office/drawing/2014/main" id="{C3224B3B-D27B-41D8-89C8-F928039DA56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954294"/>
              </p:ext>
            </p:extLst>
          </p:nvPr>
        </p:nvGraphicFramePr>
        <p:xfrm>
          <a:off x="6572250" y="2309532"/>
          <a:ext cx="3048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4" name="Equation" r:id="rId8" imgW="304560" imgH="203040" progId="Equation.DSMT4">
                  <p:embed/>
                </p:oleObj>
              </mc:Choice>
              <mc:Fallback>
                <p:oleObj name="Equation" r:id="rId8" imgW="304560" imgH="203040" progId="Equation.DSMT4">
                  <p:embed/>
                  <p:pic>
                    <p:nvPicPr>
                      <p:cNvPr id="49" name="Object 48">
                        <a:extLst>
                          <a:ext uri="{FF2B5EF4-FFF2-40B4-BE49-F238E27FC236}">
                            <a16:creationId xmlns:a16="http://schemas.microsoft.com/office/drawing/2014/main" id="{C3224B3B-D27B-41D8-89C8-F928039DA56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572250" y="2309532"/>
                        <a:ext cx="304800" cy="20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" name="Object 49">
            <a:extLst>
              <a:ext uri="{FF2B5EF4-FFF2-40B4-BE49-F238E27FC236}">
                <a16:creationId xmlns:a16="http://schemas.microsoft.com/office/drawing/2014/main" id="{B7F1C551-CDCA-4CAE-9240-BAB583731E5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669934"/>
              </p:ext>
            </p:extLst>
          </p:nvPr>
        </p:nvGraphicFramePr>
        <p:xfrm>
          <a:off x="5651970" y="2001760"/>
          <a:ext cx="3048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5" name="Equation" r:id="rId10" imgW="304560" imgH="203040" progId="Equation.DSMT4">
                  <p:embed/>
                </p:oleObj>
              </mc:Choice>
              <mc:Fallback>
                <p:oleObj name="Equation" r:id="rId10" imgW="304560" imgH="203040" progId="Equation.DSMT4">
                  <p:embed/>
                  <p:pic>
                    <p:nvPicPr>
                      <p:cNvPr id="50" name="Object 49">
                        <a:extLst>
                          <a:ext uri="{FF2B5EF4-FFF2-40B4-BE49-F238E27FC236}">
                            <a16:creationId xmlns:a16="http://schemas.microsoft.com/office/drawing/2014/main" id="{B7F1C551-CDCA-4CAE-9240-BAB583731E5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651970" y="2001760"/>
                        <a:ext cx="304800" cy="20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" name="Object 50">
            <a:extLst>
              <a:ext uri="{FF2B5EF4-FFF2-40B4-BE49-F238E27FC236}">
                <a16:creationId xmlns:a16="http://schemas.microsoft.com/office/drawing/2014/main" id="{4F55F658-FD88-4E05-A99B-DB94D96DCA7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7210947"/>
              </p:ext>
            </p:extLst>
          </p:nvPr>
        </p:nvGraphicFramePr>
        <p:xfrm>
          <a:off x="6413500" y="1915832"/>
          <a:ext cx="3175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6" name="Equation" r:id="rId12" imgW="317160" imgH="330120" progId="Equation.DSMT4">
                  <p:embed/>
                </p:oleObj>
              </mc:Choice>
              <mc:Fallback>
                <p:oleObj name="Equation" r:id="rId12" imgW="317160" imgH="330120" progId="Equation.DSMT4">
                  <p:embed/>
                  <p:pic>
                    <p:nvPicPr>
                      <p:cNvPr id="51" name="Object 50">
                        <a:extLst>
                          <a:ext uri="{FF2B5EF4-FFF2-40B4-BE49-F238E27FC236}">
                            <a16:creationId xmlns:a16="http://schemas.microsoft.com/office/drawing/2014/main" id="{4F55F658-FD88-4E05-A99B-DB94D96DCA7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413500" y="1915832"/>
                        <a:ext cx="317500" cy="330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Object 51">
            <a:extLst>
              <a:ext uri="{FF2B5EF4-FFF2-40B4-BE49-F238E27FC236}">
                <a16:creationId xmlns:a16="http://schemas.microsoft.com/office/drawing/2014/main" id="{B65DE2D5-62BC-46C9-B9BD-84AE2BFD23E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2594718"/>
              </p:ext>
            </p:extLst>
          </p:nvPr>
        </p:nvGraphicFramePr>
        <p:xfrm>
          <a:off x="7380835" y="1949373"/>
          <a:ext cx="1778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7" name="Equation" r:id="rId14" imgW="177480" imgH="203040" progId="Equation.DSMT4">
                  <p:embed/>
                </p:oleObj>
              </mc:Choice>
              <mc:Fallback>
                <p:oleObj name="Equation" r:id="rId14" imgW="177480" imgH="203040" progId="Equation.DSMT4">
                  <p:embed/>
                  <p:pic>
                    <p:nvPicPr>
                      <p:cNvPr id="52" name="Object 51">
                        <a:extLst>
                          <a:ext uri="{FF2B5EF4-FFF2-40B4-BE49-F238E27FC236}">
                            <a16:creationId xmlns:a16="http://schemas.microsoft.com/office/drawing/2014/main" id="{B65DE2D5-62BC-46C9-B9BD-84AE2BFD23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7380835" y="1949373"/>
                        <a:ext cx="177800" cy="20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E481D817-C510-49A0-8F57-06A3C48B254C}"/>
              </a:ext>
            </a:extLst>
          </p:cNvPr>
          <p:cNvSpPr txBox="1"/>
          <p:nvPr/>
        </p:nvSpPr>
        <p:spPr>
          <a:xfrm>
            <a:off x="4732800" y="3733525"/>
            <a:ext cx="415910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8.</a:t>
            </a:r>
          </a:p>
        </p:txBody>
      </p:sp>
      <p:graphicFrame>
        <p:nvGraphicFramePr>
          <p:cNvPr id="24" name="Object 23">
            <a:extLst>
              <a:ext uri="{FF2B5EF4-FFF2-40B4-BE49-F238E27FC236}">
                <a16:creationId xmlns:a16="http://schemas.microsoft.com/office/drawing/2014/main" id="{E15F2A0F-8756-4214-950A-B766B206960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0785987"/>
              </p:ext>
            </p:extLst>
          </p:nvPr>
        </p:nvGraphicFramePr>
        <p:xfrm>
          <a:off x="5472313" y="3793955"/>
          <a:ext cx="2387600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8" name="Equation" r:id="rId16" imgW="2387520" imgH="266400" progId="Equation.DSMT4">
                  <p:embed/>
                </p:oleObj>
              </mc:Choice>
              <mc:Fallback>
                <p:oleObj name="Equation" r:id="rId16" imgW="2387520" imgH="266400" progId="Equation.DSMT4">
                  <p:embed/>
                  <p:pic>
                    <p:nvPicPr>
                      <p:cNvPr id="24" name="Object 23">
                        <a:extLst>
                          <a:ext uri="{FF2B5EF4-FFF2-40B4-BE49-F238E27FC236}">
                            <a16:creationId xmlns:a16="http://schemas.microsoft.com/office/drawing/2014/main" id="{E15F2A0F-8756-4214-950A-B766B206960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5472313" y="3793955"/>
                        <a:ext cx="2387600" cy="266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5805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E5AED-6E91-4D30-8E0B-D69374767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Retrieval Practice Test 6 – Solutions (Page 3 of 3)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2AEFA2-D3DD-4B30-AA47-30111B2982B5}"/>
              </a:ext>
            </a:extLst>
          </p:cNvPr>
          <p:cNvSpPr txBox="1"/>
          <p:nvPr/>
        </p:nvSpPr>
        <p:spPr>
          <a:xfrm>
            <a:off x="4994032" y="764625"/>
            <a:ext cx="415910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12.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A7905A-6131-40EF-90DA-D3BC76B185FA}"/>
              </a:ext>
            </a:extLst>
          </p:cNvPr>
          <p:cNvSpPr txBox="1"/>
          <p:nvPr/>
        </p:nvSpPr>
        <p:spPr>
          <a:xfrm>
            <a:off x="179388" y="3179659"/>
            <a:ext cx="415910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10.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63698F6-7D17-4EC5-8514-C32A9F815F73}"/>
              </a:ext>
            </a:extLst>
          </p:cNvPr>
          <p:cNvGrpSpPr/>
          <p:nvPr/>
        </p:nvGrpSpPr>
        <p:grpSpPr>
          <a:xfrm>
            <a:off x="4443716" y="566289"/>
            <a:ext cx="277423" cy="4798487"/>
            <a:chOff x="4423337" y="1003525"/>
            <a:chExt cx="277423" cy="50647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277C8C-447E-4DF0-832B-BB9FA48514FC}"/>
                </a:ext>
              </a:extLst>
            </p:cNvPr>
            <p:cNvSpPr/>
            <p:nvPr/>
          </p:nvSpPr>
          <p:spPr>
            <a:xfrm>
              <a:off x="4423337" y="1003525"/>
              <a:ext cx="277423" cy="5018014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GB" sz="1600">
                <a:latin typeface="Nexa Demo Light" panose="020B0604020202020204" charset="0"/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A55B0E2-6A4B-4B50-B37A-0C1B381697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53583" y="1074480"/>
              <a:ext cx="1" cy="4993844"/>
            </a:xfrm>
            <a:prstGeom prst="line">
              <a:avLst/>
            </a:prstGeom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CD1DBA79-E696-4BD1-BB13-A883EC30A577}"/>
              </a:ext>
            </a:extLst>
          </p:cNvPr>
          <p:cNvSpPr txBox="1"/>
          <p:nvPr/>
        </p:nvSpPr>
        <p:spPr>
          <a:xfrm>
            <a:off x="179388" y="4532001"/>
            <a:ext cx="402350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11.</a:t>
            </a:r>
          </a:p>
        </p:txBody>
      </p:sp>
      <p:graphicFrame>
        <p:nvGraphicFramePr>
          <p:cNvPr id="46" name="Object 45">
            <a:extLst>
              <a:ext uri="{FF2B5EF4-FFF2-40B4-BE49-F238E27FC236}">
                <a16:creationId xmlns:a16="http://schemas.microsoft.com/office/drawing/2014/main" id="{35A0DC8E-4FAE-4529-8935-99F115C9E81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4895714"/>
              </p:ext>
            </p:extLst>
          </p:nvPr>
        </p:nvGraphicFramePr>
        <p:xfrm>
          <a:off x="846997" y="3179659"/>
          <a:ext cx="10795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6" name="Equation" r:id="rId3" imgW="1079280" imgH="888840" progId="Equation.DSMT4">
                  <p:embed/>
                </p:oleObj>
              </mc:Choice>
              <mc:Fallback>
                <p:oleObj name="Equation" r:id="rId3" imgW="1079280" imgH="888840" progId="Equation.DSMT4">
                  <p:embed/>
                  <p:pic>
                    <p:nvPicPr>
                      <p:cNvPr id="46" name="Object 45">
                        <a:extLst>
                          <a:ext uri="{FF2B5EF4-FFF2-40B4-BE49-F238E27FC236}">
                            <a16:creationId xmlns:a16="http://schemas.microsoft.com/office/drawing/2014/main" id="{35A0DC8E-4FAE-4529-8935-99F115C9E8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46997" y="3179659"/>
                        <a:ext cx="1079500" cy="889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Object 53">
            <a:extLst>
              <a:ext uri="{FF2B5EF4-FFF2-40B4-BE49-F238E27FC236}">
                <a16:creationId xmlns:a16="http://schemas.microsoft.com/office/drawing/2014/main" id="{9756E7A4-3C7A-4818-A60C-FB4B6549632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8880654"/>
              </p:ext>
            </p:extLst>
          </p:nvPr>
        </p:nvGraphicFramePr>
        <p:xfrm>
          <a:off x="938456" y="4414548"/>
          <a:ext cx="15367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7" name="Equation" r:id="rId5" imgW="1536480" imgH="571320" progId="Equation.DSMT4">
                  <p:embed/>
                </p:oleObj>
              </mc:Choice>
              <mc:Fallback>
                <p:oleObj name="Equation" r:id="rId5" imgW="1536480" imgH="571320" progId="Equation.DSMT4">
                  <p:embed/>
                  <p:pic>
                    <p:nvPicPr>
                      <p:cNvPr id="54" name="Object 53">
                        <a:extLst>
                          <a:ext uri="{FF2B5EF4-FFF2-40B4-BE49-F238E27FC236}">
                            <a16:creationId xmlns:a16="http://schemas.microsoft.com/office/drawing/2014/main" id="{9756E7A4-3C7A-4818-A60C-FB4B6549632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38456" y="4414548"/>
                        <a:ext cx="1536700" cy="571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5D4852C0-5B10-40D4-A3DF-376D6415FAA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9969558"/>
              </p:ext>
            </p:extLst>
          </p:nvPr>
        </p:nvGraphicFramePr>
        <p:xfrm>
          <a:off x="5602034" y="787400"/>
          <a:ext cx="2971800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8" name="Equation" r:id="rId7" imgW="2971800" imgH="2286000" progId="Equation.DSMT4">
                  <p:embed/>
                </p:oleObj>
              </mc:Choice>
              <mc:Fallback>
                <p:oleObj name="Equation" r:id="rId7" imgW="2971800" imgH="228600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5D4852C0-5B10-40D4-A3DF-376D6415FA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602034" y="787400"/>
                        <a:ext cx="2971800" cy="2286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5F963EC4-CCDD-4500-8E7E-7F146B550758}"/>
              </a:ext>
            </a:extLst>
          </p:cNvPr>
          <p:cNvSpPr txBox="1"/>
          <p:nvPr/>
        </p:nvSpPr>
        <p:spPr>
          <a:xfrm>
            <a:off x="179388" y="803618"/>
            <a:ext cx="415910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9.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BCC2FE9-6501-46F4-BA2D-EE64EB3DB02A}"/>
              </a:ext>
            </a:extLst>
          </p:cNvPr>
          <p:cNvSpPr txBox="1"/>
          <p:nvPr/>
        </p:nvSpPr>
        <p:spPr>
          <a:xfrm>
            <a:off x="740900" y="867873"/>
            <a:ext cx="23182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u="sng">
                <a:solidFill>
                  <a:srgbClr val="FF0000"/>
                </a:solidFill>
                <a:latin typeface="Segoe Print" panose="02000600000000000000" pitchFamily="2" charset="0"/>
              </a:rPr>
              <a:t>C</a:t>
            </a:r>
            <a:r>
              <a:rPr lang="en-GB" sz="1600">
                <a:latin typeface="Segoe Print" panose="02000600000000000000" pitchFamily="2" charset="0"/>
              </a:rPr>
              <a:t>onstant Probability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0DECF4A-8172-4329-B089-5F50DEE774D4}"/>
              </a:ext>
            </a:extLst>
          </p:cNvPr>
          <p:cNvSpPr txBox="1"/>
          <p:nvPr/>
        </p:nvSpPr>
        <p:spPr>
          <a:xfrm>
            <a:off x="740900" y="2256537"/>
            <a:ext cx="25587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>
                <a:latin typeface="Segoe Print" panose="02000600000000000000" pitchFamily="2" charset="0"/>
              </a:rPr>
              <a:t>Fixed </a:t>
            </a:r>
            <a:r>
              <a:rPr lang="en-GB" sz="1600" u="sng">
                <a:solidFill>
                  <a:srgbClr val="FF0000"/>
                </a:solidFill>
                <a:latin typeface="Segoe Print" panose="02000600000000000000" pitchFamily="2" charset="0"/>
              </a:rPr>
              <a:t>N</a:t>
            </a:r>
            <a:r>
              <a:rPr lang="en-GB" sz="1600">
                <a:latin typeface="Segoe Print" panose="02000600000000000000" pitchFamily="2" charset="0"/>
              </a:rPr>
              <a:t>umber of Trials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E1C45D9-5E2E-4EA9-A651-2C13EA55F542}"/>
              </a:ext>
            </a:extLst>
          </p:cNvPr>
          <p:cNvSpPr txBox="1"/>
          <p:nvPr/>
        </p:nvSpPr>
        <p:spPr>
          <a:xfrm>
            <a:off x="740900" y="1769573"/>
            <a:ext cx="2210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u="sng">
                <a:solidFill>
                  <a:srgbClr val="FF0000"/>
                </a:solidFill>
                <a:latin typeface="Segoe Print" panose="02000600000000000000" pitchFamily="2" charset="0"/>
              </a:rPr>
              <a:t>I</a:t>
            </a:r>
            <a:r>
              <a:rPr lang="en-GB" sz="1600">
                <a:latin typeface="Segoe Print" panose="02000600000000000000" pitchFamily="2" charset="0"/>
              </a:rPr>
              <a:t>ndependent events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0E50368-B2A0-4DD4-825D-F93B0549846A}"/>
              </a:ext>
            </a:extLst>
          </p:cNvPr>
          <p:cNvSpPr txBox="1"/>
          <p:nvPr/>
        </p:nvSpPr>
        <p:spPr>
          <a:xfrm>
            <a:off x="740900" y="1281039"/>
            <a:ext cx="17123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>
                <a:latin typeface="Segoe Print" panose="02000600000000000000" pitchFamily="2" charset="0"/>
              </a:rPr>
              <a:t>Two </a:t>
            </a:r>
            <a:r>
              <a:rPr lang="en-GB" sz="1600" u="sng">
                <a:solidFill>
                  <a:srgbClr val="FF0000"/>
                </a:solidFill>
                <a:latin typeface="Segoe Print" panose="02000600000000000000" pitchFamily="2" charset="0"/>
              </a:rPr>
              <a:t>O</a:t>
            </a:r>
            <a:r>
              <a:rPr lang="en-GB" sz="1600">
                <a:latin typeface="Segoe Print" panose="02000600000000000000" pitchFamily="2" charset="0"/>
              </a:rPr>
              <a:t>utcomes</a:t>
            </a:r>
          </a:p>
        </p:txBody>
      </p:sp>
    </p:spTree>
    <p:extLst>
      <p:ext uri="{BB962C8B-B14F-4D97-AF65-F5344CB8AC3E}">
        <p14:creationId xmlns:p14="http://schemas.microsoft.com/office/powerpoint/2010/main" val="1488550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5524A-EA0B-46A3-8C7D-C175C91FB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Retrieval Practice Test 7 – Solutions (Page 1 of 3)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1AE4F16-0A06-4D2F-B550-86CAAF959B0D}"/>
              </a:ext>
            </a:extLst>
          </p:cNvPr>
          <p:cNvGrpSpPr/>
          <p:nvPr/>
        </p:nvGrpSpPr>
        <p:grpSpPr>
          <a:xfrm>
            <a:off x="4443716" y="566289"/>
            <a:ext cx="277423" cy="4798487"/>
            <a:chOff x="4423337" y="1003525"/>
            <a:chExt cx="277423" cy="506479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6D70ED2-0C7B-47C8-A7E7-CD239437E5A1}"/>
                </a:ext>
              </a:extLst>
            </p:cNvPr>
            <p:cNvSpPr/>
            <p:nvPr/>
          </p:nvSpPr>
          <p:spPr>
            <a:xfrm>
              <a:off x="4423337" y="1003525"/>
              <a:ext cx="277423" cy="5018014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GB" sz="1600">
                <a:latin typeface="Nexa Demo Light" panose="020B0604020202020204" charset="0"/>
              </a:endParaRP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AF8A1AF2-CB19-4DB0-B08E-7FF7AE98EFB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53583" y="1074480"/>
              <a:ext cx="1" cy="4993844"/>
            </a:xfrm>
            <a:prstGeom prst="line">
              <a:avLst/>
            </a:prstGeom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548DC8AA-9CDA-45C8-9B88-0A468493D23E}"/>
              </a:ext>
            </a:extLst>
          </p:cNvPr>
          <p:cNvSpPr txBox="1"/>
          <p:nvPr/>
        </p:nvSpPr>
        <p:spPr>
          <a:xfrm>
            <a:off x="353349" y="589207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1.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14C52C-0F12-4EBD-9077-92C4AE50E878}"/>
              </a:ext>
            </a:extLst>
          </p:cNvPr>
          <p:cNvSpPr txBox="1"/>
          <p:nvPr/>
        </p:nvSpPr>
        <p:spPr>
          <a:xfrm>
            <a:off x="353349" y="3073400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2.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8CFFBA-6E36-4163-9911-4D8A752A340A}"/>
              </a:ext>
            </a:extLst>
          </p:cNvPr>
          <p:cNvSpPr txBox="1"/>
          <p:nvPr/>
        </p:nvSpPr>
        <p:spPr>
          <a:xfrm>
            <a:off x="4738426" y="603192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3.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F5BB49-F88F-4C83-8FD1-DAFAC6FFDAD5}"/>
              </a:ext>
            </a:extLst>
          </p:cNvPr>
          <p:cNvSpPr txBox="1"/>
          <p:nvPr/>
        </p:nvSpPr>
        <p:spPr>
          <a:xfrm>
            <a:off x="4731095" y="1672758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4.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01F065-4A92-4DBA-BD24-3E1BB8032EA4}"/>
              </a:ext>
            </a:extLst>
          </p:cNvPr>
          <p:cNvSpPr txBox="1"/>
          <p:nvPr/>
        </p:nvSpPr>
        <p:spPr>
          <a:xfrm>
            <a:off x="4738425" y="2577351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5.</a:t>
            </a:r>
          </a:p>
        </p:txBody>
      </p:sp>
      <p:graphicFrame>
        <p:nvGraphicFramePr>
          <p:cNvPr id="40" name="Object 39">
            <a:extLst>
              <a:ext uri="{FF2B5EF4-FFF2-40B4-BE49-F238E27FC236}">
                <a16:creationId xmlns:a16="http://schemas.microsoft.com/office/drawing/2014/main" id="{105B93DB-3821-4CDF-9750-295D98EB584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5174637"/>
              </p:ext>
            </p:extLst>
          </p:nvPr>
        </p:nvGraphicFramePr>
        <p:xfrm>
          <a:off x="5375827" y="633513"/>
          <a:ext cx="239395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2" name="Equation" r:id="rId3" imgW="2400120" imgH="583920" progId="Equation.DSMT4">
                  <p:embed/>
                </p:oleObj>
              </mc:Choice>
              <mc:Fallback>
                <p:oleObj name="Equation" r:id="rId3" imgW="2400120" imgH="583920" progId="Equation.DSMT4">
                  <p:embed/>
                  <p:pic>
                    <p:nvPicPr>
                      <p:cNvPr id="40" name="Object 39">
                        <a:extLst>
                          <a:ext uri="{FF2B5EF4-FFF2-40B4-BE49-F238E27FC236}">
                            <a16:creationId xmlns:a16="http://schemas.microsoft.com/office/drawing/2014/main" id="{105B93DB-3821-4CDF-9750-295D98EB584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75827" y="633513"/>
                        <a:ext cx="2393950" cy="584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Object 41">
            <a:extLst>
              <a:ext uri="{FF2B5EF4-FFF2-40B4-BE49-F238E27FC236}">
                <a16:creationId xmlns:a16="http://schemas.microsoft.com/office/drawing/2014/main" id="{D5FEDF90-D4DA-4012-995D-F1CFC79FCA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3699044"/>
              </p:ext>
            </p:extLst>
          </p:nvPr>
        </p:nvGraphicFramePr>
        <p:xfrm>
          <a:off x="5246708" y="1710857"/>
          <a:ext cx="19177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3" name="Equation" r:id="rId5" imgW="1917360" imgH="279360" progId="Equation.DSMT4">
                  <p:embed/>
                </p:oleObj>
              </mc:Choice>
              <mc:Fallback>
                <p:oleObj name="Equation" r:id="rId5" imgW="1917360" imgH="279360" progId="Equation.DSMT4">
                  <p:embed/>
                  <p:pic>
                    <p:nvPicPr>
                      <p:cNvPr id="42" name="Object 41">
                        <a:extLst>
                          <a:ext uri="{FF2B5EF4-FFF2-40B4-BE49-F238E27FC236}">
                            <a16:creationId xmlns:a16="http://schemas.microsoft.com/office/drawing/2014/main" id="{D5FEDF90-D4DA-4012-995D-F1CFC79FCA6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246708" y="1710857"/>
                        <a:ext cx="1917700" cy="27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15EC2917-5B28-43CC-8069-2C77A45E597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6616857"/>
              </p:ext>
            </p:extLst>
          </p:nvPr>
        </p:nvGraphicFramePr>
        <p:xfrm>
          <a:off x="5392738" y="2622550"/>
          <a:ext cx="19050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4" name="Equation" r:id="rId7" imgW="1904760" imgH="787320" progId="Equation.DSMT4">
                  <p:embed/>
                </p:oleObj>
              </mc:Choice>
              <mc:Fallback>
                <p:oleObj name="Equation" r:id="rId7" imgW="1904760" imgH="787320" progId="Equation.DSMT4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15EC2917-5B28-43CC-8069-2C77A45E59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392738" y="2622550"/>
                        <a:ext cx="1905000" cy="787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>
            <a:extLst>
              <a:ext uri="{FF2B5EF4-FFF2-40B4-BE49-F238E27FC236}">
                <a16:creationId xmlns:a16="http://schemas.microsoft.com/office/drawing/2014/main" id="{6C9B5DD0-227B-4D4B-9017-DDCE923C569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7970085"/>
              </p:ext>
            </p:extLst>
          </p:nvPr>
        </p:nvGraphicFramePr>
        <p:xfrm>
          <a:off x="965200" y="3073400"/>
          <a:ext cx="3098800" cy="134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5" name="Equation" r:id="rId9" imgW="3098520" imgH="1346040" progId="Equation.DSMT4">
                  <p:embed/>
                </p:oleObj>
              </mc:Choice>
              <mc:Fallback>
                <p:oleObj name="Equation" r:id="rId9" imgW="3098520" imgH="1346040" progId="Equation.DSMT4">
                  <p:embed/>
                  <p:pic>
                    <p:nvPicPr>
                      <p:cNvPr id="30" name="Object 29">
                        <a:extLst>
                          <a:ext uri="{FF2B5EF4-FFF2-40B4-BE49-F238E27FC236}">
                            <a16:creationId xmlns:a16="http://schemas.microsoft.com/office/drawing/2014/main" id="{6C9B5DD0-227B-4D4B-9017-DDCE923C569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65200" y="3073400"/>
                        <a:ext cx="3098800" cy="1346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A88BAAE9-AA49-470A-85F8-2B888CB2EF5C}"/>
              </a:ext>
            </a:extLst>
          </p:cNvPr>
          <p:cNvCxnSpPr/>
          <p:nvPr/>
        </p:nvCxnSpPr>
        <p:spPr>
          <a:xfrm flipV="1">
            <a:off x="2294887" y="4523021"/>
            <a:ext cx="152400" cy="203200"/>
          </a:xfrm>
          <a:prstGeom prst="straightConnector1">
            <a:avLst/>
          </a:prstGeom>
          <a:ln>
            <a:solidFill>
              <a:srgbClr val="FF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31">
            <a:extLst>
              <a:ext uri="{FF2B5EF4-FFF2-40B4-BE49-F238E27FC236}">
                <a16:creationId xmlns:a16="http://schemas.microsoft.com/office/drawing/2014/main" id="{E01CF331-D7B5-46D3-8185-A5995128D98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7451988"/>
              </p:ext>
            </p:extLst>
          </p:nvPr>
        </p:nvGraphicFramePr>
        <p:xfrm>
          <a:off x="1001713" y="4691063"/>
          <a:ext cx="21082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6" name="Equation" r:id="rId11" imgW="2108160" imgH="558720" progId="Equation.DSMT4">
                  <p:embed/>
                </p:oleObj>
              </mc:Choice>
              <mc:Fallback>
                <p:oleObj name="Equation" r:id="rId11" imgW="2108160" imgH="558720" progId="Equation.DSMT4">
                  <p:embed/>
                  <p:pic>
                    <p:nvPicPr>
                      <p:cNvPr id="32" name="Object 31">
                        <a:extLst>
                          <a:ext uri="{FF2B5EF4-FFF2-40B4-BE49-F238E27FC236}">
                            <a16:creationId xmlns:a16="http://schemas.microsoft.com/office/drawing/2014/main" id="{E01CF331-D7B5-46D3-8185-A5995128D98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001713" y="4691063"/>
                        <a:ext cx="2108200" cy="558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94FA883C-271D-4C93-9119-9A06FB87AFB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75548" y="749140"/>
            <a:ext cx="2343477" cy="182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998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E5AED-6E91-4D30-8E0B-D69374767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Retrieval Practice Test 7 – Solutions (Page 2 of 3)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FED306-695E-4BDA-B174-AD3E4EFAC436}"/>
              </a:ext>
            </a:extLst>
          </p:cNvPr>
          <p:cNvSpPr txBox="1"/>
          <p:nvPr/>
        </p:nvSpPr>
        <p:spPr>
          <a:xfrm>
            <a:off x="4732800" y="554038"/>
            <a:ext cx="415910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7.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63698F6-7D17-4EC5-8514-C32A9F815F73}"/>
              </a:ext>
            </a:extLst>
          </p:cNvPr>
          <p:cNvGrpSpPr/>
          <p:nvPr/>
        </p:nvGrpSpPr>
        <p:grpSpPr>
          <a:xfrm>
            <a:off x="4443716" y="566289"/>
            <a:ext cx="277423" cy="4798487"/>
            <a:chOff x="4423337" y="1003525"/>
            <a:chExt cx="277423" cy="50647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277C8C-447E-4DF0-832B-BB9FA48514FC}"/>
                </a:ext>
              </a:extLst>
            </p:cNvPr>
            <p:cNvSpPr/>
            <p:nvPr/>
          </p:nvSpPr>
          <p:spPr>
            <a:xfrm>
              <a:off x="4423337" y="1003525"/>
              <a:ext cx="277423" cy="5018014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GB" sz="1600">
                <a:latin typeface="Nexa Demo Light" panose="020B0604020202020204" charset="0"/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A55B0E2-6A4B-4B50-B37A-0C1B381697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53583" y="1074480"/>
              <a:ext cx="1" cy="4993844"/>
            </a:xfrm>
            <a:prstGeom prst="line">
              <a:avLst/>
            </a:prstGeom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FFCA639D-DD06-4C92-99D8-C45D44EFE730}"/>
              </a:ext>
            </a:extLst>
          </p:cNvPr>
          <p:cNvSpPr txBox="1"/>
          <p:nvPr/>
        </p:nvSpPr>
        <p:spPr>
          <a:xfrm>
            <a:off x="201136" y="582530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6.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3D4BFF0-2AB1-4119-B3D0-667F0C7E2838}"/>
              </a:ext>
            </a:extLst>
          </p:cNvPr>
          <p:cNvSpPr txBox="1"/>
          <p:nvPr/>
        </p:nvSpPr>
        <p:spPr>
          <a:xfrm>
            <a:off x="690231" y="592879"/>
            <a:ext cx="2715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solidFill>
                  <a:srgbClr val="FF0000"/>
                </a:solidFill>
                <a:latin typeface="Segoe Print" panose="02000600000000000000" pitchFamily="2" charset="0"/>
              </a:rPr>
              <a:t>Two possible answers:</a:t>
            </a:r>
          </a:p>
        </p:txBody>
      </p:sp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9DA4961E-8F24-49E0-9FCD-C2D4FB25071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2063930"/>
              </p:ext>
            </p:extLst>
          </p:nvPr>
        </p:nvGraphicFramePr>
        <p:xfrm>
          <a:off x="249238" y="2633663"/>
          <a:ext cx="3860800" cy="119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8" name="Equation" r:id="rId3" imgW="3860640" imgH="1193760" progId="Equation.DSMT4">
                  <p:embed/>
                </p:oleObj>
              </mc:Choice>
              <mc:Fallback>
                <p:oleObj name="Equation" r:id="rId3" imgW="3860640" imgH="1193760" progId="Equation.DSMT4">
                  <p:embed/>
                  <p:pic>
                    <p:nvPicPr>
                      <p:cNvPr id="31" name="Object 30">
                        <a:extLst>
                          <a:ext uri="{FF2B5EF4-FFF2-40B4-BE49-F238E27FC236}">
                            <a16:creationId xmlns:a16="http://schemas.microsoft.com/office/drawing/2014/main" id="{9DA4961E-8F24-49E0-9FCD-C2D4FB25071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9238" y="2633663"/>
                        <a:ext cx="3860800" cy="1193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>
            <a:extLst>
              <a:ext uri="{FF2B5EF4-FFF2-40B4-BE49-F238E27FC236}">
                <a16:creationId xmlns:a16="http://schemas.microsoft.com/office/drawing/2014/main" id="{4C6D89F5-4318-48F0-967B-DFBD32E6D92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1006633"/>
              </p:ext>
            </p:extLst>
          </p:nvPr>
        </p:nvGraphicFramePr>
        <p:xfrm>
          <a:off x="301625" y="1000125"/>
          <a:ext cx="38608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9" name="Equation" r:id="rId5" imgW="3860640" imgH="1143000" progId="Equation.DSMT4">
                  <p:embed/>
                </p:oleObj>
              </mc:Choice>
              <mc:Fallback>
                <p:oleObj name="Equation" r:id="rId5" imgW="3860640" imgH="1143000" progId="Equation.DSMT4">
                  <p:embed/>
                  <p:pic>
                    <p:nvPicPr>
                      <p:cNvPr id="32" name="Object 31">
                        <a:extLst>
                          <a:ext uri="{FF2B5EF4-FFF2-40B4-BE49-F238E27FC236}">
                            <a16:creationId xmlns:a16="http://schemas.microsoft.com/office/drawing/2014/main" id="{4C6D89F5-4318-48F0-967B-DFBD32E6D9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01625" y="1000125"/>
                        <a:ext cx="3860800" cy="1143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B46522C-859A-4E91-A9A1-A2521BC5A67E}"/>
              </a:ext>
            </a:extLst>
          </p:cNvPr>
          <p:cNvCxnSpPr>
            <a:cxnSpLocks/>
          </p:cNvCxnSpPr>
          <p:nvPr/>
        </p:nvCxnSpPr>
        <p:spPr>
          <a:xfrm>
            <a:off x="326351" y="2366882"/>
            <a:ext cx="3792083" cy="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4910CF9B-49DE-4CF3-8022-B929F6428F11}"/>
              </a:ext>
            </a:extLst>
          </p:cNvPr>
          <p:cNvSpPr txBox="1"/>
          <p:nvPr/>
        </p:nvSpPr>
        <p:spPr>
          <a:xfrm>
            <a:off x="1815896" y="2196912"/>
            <a:ext cx="72648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>
                <a:solidFill>
                  <a:srgbClr val="FF0000"/>
                </a:solidFill>
                <a:latin typeface="Segoe Print" panose="02000600000000000000" pitchFamily="2" charset="0"/>
              </a:rPr>
              <a:t>-or-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481D817-C510-49A0-8F57-06A3C48B254C}"/>
              </a:ext>
            </a:extLst>
          </p:cNvPr>
          <p:cNvSpPr txBox="1"/>
          <p:nvPr/>
        </p:nvSpPr>
        <p:spPr>
          <a:xfrm>
            <a:off x="4794475" y="4043460"/>
            <a:ext cx="415910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8.</a:t>
            </a:r>
          </a:p>
        </p:txBody>
      </p:sp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5F18EBEE-8F40-4CBE-85D6-FA763C7110A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3258373"/>
              </p:ext>
            </p:extLst>
          </p:nvPr>
        </p:nvGraphicFramePr>
        <p:xfrm>
          <a:off x="5483377" y="4043460"/>
          <a:ext cx="21971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0" name="Equation" r:id="rId7" imgW="2197080" imgH="787320" progId="Equation.DSMT4">
                  <p:embed/>
                </p:oleObj>
              </mc:Choice>
              <mc:Fallback>
                <p:oleObj name="Equation" r:id="rId7" imgW="2197080" imgH="787320" progId="Equation.DSMT4">
                  <p:embed/>
                  <p:pic>
                    <p:nvPicPr>
                      <p:cNvPr id="20" name="Object 19">
                        <a:extLst>
                          <a:ext uri="{FF2B5EF4-FFF2-40B4-BE49-F238E27FC236}">
                            <a16:creationId xmlns:a16="http://schemas.microsoft.com/office/drawing/2014/main" id="{5F18EBEE-8F40-4CBE-85D6-FA763C7110A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483377" y="4043460"/>
                        <a:ext cx="2197100" cy="787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3C120C86-7C1A-4309-A4C9-85464D8A8B0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3377" y="654674"/>
            <a:ext cx="2787345" cy="2463235"/>
          </a:xfrm>
          <a:prstGeom prst="rect">
            <a:avLst/>
          </a:prstGeom>
        </p:spPr>
      </p:pic>
      <p:graphicFrame>
        <p:nvGraphicFramePr>
          <p:cNvPr id="25" name="Object 24">
            <a:extLst>
              <a:ext uri="{FF2B5EF4-FFF2-40B4-BE49-F238E27FC236}">
                <a16:creationId xmlns:a16="http://schemas.microsoft.com/office/drawing/2014/main" id="{FAFF70D8-A870-48B0-87FC-C5089B00932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5410026"/>
              </p:ext>
            </p:extLst>
          </p:nvPr>
        </p:nvGraphicFramePr>
        <p:xfrm>
          <a:off x="6241478" y="2657200"/>
          <a:ext cx="3810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1" name="Equation" r:id="rId10" imgW="380880" imgH="571320" progId="Equation.DSMT4">
                  <p:embed/>
                </p:oleObj>
              </mc:Choice>
              <mc:Fallback>
                <p:oleObj name="Equation" r:id="rId10" imgW="380880" imgH="571320" progId="Equation.DSMT4">
                  <p:embed/>
                  <p:pic>
                    <p:nvPicPr>
                      <p:cNvPr id="25" name="Object 24">
                        <a:extLst>
                          <a:ext uri="{FF2B5EF4-FFF2-40B4-BE49-F238E27FC236}">
                            <a16:creationId xmlns:a16="http://schemas.microsoft.com/office/drawing/2014/main" id="{FAFF70D8-A870-48B0-87FC-C5089B0093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241478" y="2657200"/>
                        <a:ext cx="381000" cy="571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>
            <a:extLst>
              <a:ext uri="{FF2B5EF4-FFF2-40B4-BE49-F238E27FC236}">
                <a16:creationId xmlns:a16="http://schemas.microsoft.com/office/drawing/2014/main" id="{A1578DD3-50C1-4E44-B504-AD20B4F53E1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4313912"/>
              </p:ext>
            </p:extLst>
          </p:nvPr>
        </p:nvGraphicFramePr>
        <p:xfrm>
          <a:off x="7813451" y="2739529"/>
          <a:ext cx="1778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2" name="Equation" r:id="rId12" imgW="177480" imgH="190440" progId="Equation.DSMT4">
                  <p:embed/>
                </p:oleObj>
              </mc:Choice>
              <mc:Fallback>
                <p:oleObj name="Equation" r:id="rId12" imgW="177480" imgH="190440" progId="Equation.DSMT4">
                  <p:embed/>
                  <p:pic>
                    <p:nvPicPr>
                      <p:cNvPr id="26" name="Object 25">
                        <a:extLst>
                          <a:ext uri="{FF2B5EF4-FFF2-40B4-BE49-F238E27FC236}">
                            <a16:creationId xmlns:a16="http://schemas.microsoft.com/office/drawing/2014/main" id="{A1578DD3-50C1-4E44-B504-AD20B4F53E1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7813451" y="2739529"/>
                        <a:ext cx="177800" cy="19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>
            <a:extLst>
              <a:ext uri="{FF2B5EF4-FFF2-40B4-BE49-F238E27FC236}">
                <a16:creationId xmlns:a16="http://schemas.microsoft.com/office/drawing/2014/main" id="{ACA1DD6C-8A8A-47F1-B058-5F611F7835C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4313912"/>
              </p:ext>
            </p:extLst>
          </p:nvPr>
        </p:nvGraphicFramePr>
        <p:xfrm>
          <a:off x="6788149" y="2384560"/>
          <a:ext cx="1778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3" name="Equation" r:id="rId14" imgW="177480" imgH="190440" progId="Equation.DSMT4">
                  <p:embed/>
                </p:oleObj>
              </mc:Choice>
              <mc:Fallback>
                <p:oleObj name="Equation" r:id="rId14" imgW="177480" imgH="190440" progId="Equation.DSMT4">
                  <p:embed/>
                  <p:pic>
                    <p:nvPicPr>
                      <p:cNvPr id="27" name="Object 26">
                        <a:extLst>
                          <a:ext uri="{FF2B5EF4-FFF2-40B4-BE49-F238E27FC236}">
                            <a16:creationId xmlns:a16="http://schemas.microsoft.com/office/drawing/2014/main" id="{ACA1DD6C-8A8A-47F1-B058-5F611F7835C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788149" y="2384560"/>
                        <a:ext cx="177800" cy="19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25727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E5AED-6E91-4D30-8E0B-D69374767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Retrieval Practice Test 7 – Solutions (Page 3 of 3)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2AEFA2-D3DD-4B30-AA47-30111B2982B5}"/>
              </a:ext>
            </a:extLst>
          </p:cNvPr>
          <p:cNvSpPr txBox="1"/>
          <p:nvPr/>
        </p:nvSpPr>
        <p:spPr>
          <a:xfrm>
            <a:off x="4994032" y="764625"/>
            <a:ext cx="415910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12.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A7905A-6131-40EF-90DA-D3BC76B185FA}"/>
              </a:ext>
            </a:extLst>
          </p:cNvPr>
          <p:cNvSpPr txBox="1"/>
          <p:nvPr/>
        </p:nvSpPr>
        <p:spPr>
          <a:xfrm>
            <a:off x="179388" y="3179659"/>
            <a:ext cx="415910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10.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63698F6-7D17-4EC5-8514-C32A9F815F73}"/>
              </a:ext>
            </a:extLst>
          </p:cNvPr>
          <p:cNvGrpSpPr/>
          <p:nvPr/>
        </p:nvGrpSpPr>
        <p:grpSpPr>
          <a:xfrm>
            <a:off x="4443716" y="566289"/>
            <a:ext cx="277423" cy="4798487"/>
            <a:chOff x="4423337" y="1003525"/>
            <a:chExt cx="277423" cy="50647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277C8C-447E-4DF0-832B-BB9FA48514FC}"/>
                </a:ext>
              </a:extLst>
            </p:cNvPr>
            <p:cNvSpPr/>
            <p:nvPr/>
          </p:nvSpPr>
          <p:spPr>
            <a:xfrm>
              <a:off x="4423337" y="1003525"/>
              <a:ext cx="277423" cy="5018014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GB" sz="1600">
                <a:latin typeface="Nexa Demo Light" panose="020B0604020202020204" charset="0"/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A55B0E2-6A4B-4B50-B37A-0C1B381697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53583" y="1074480"/>
              <a:ext cx="1" cy="4993844"/>
            </a:xfrm>
            <a:prstGeom prst="line">
              <a:avLst/>
            </a:prstGeom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CD1DBA79-E696-4BD1-BB13-A883EC30A577}"/>
              </a:ext>
            </a:extLst>
          </p:cNvPr>
          <p:cNvSpPr txBox="1"/>
          <p:nvPr/>
        </p:nvSpPr>
        <p:spPr>
          <a:xfrm>
            <a:off x="179388" y="4532001"/>
            <a:ext cx="402350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11.</a:t>
            </a:r>
          </a:p>
        </p:txBody>
      </p:sp>
      <p:graphicFrame>
        <p:nvGraphicFramePr>
          <p:cNvPr id="46" name="Object 45">
            <a:extLst>
              <a:ext uri="{FF2B5EF4-FFF2-40B4-BE49-F238E27FC236}">
                <a16:creationId xmlns:a16="http://schemas.microsoft.com/office/drawing/2014/main" id="{35A0DC8E-4FAE-4529-8935-99F115C9E81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7242423"/>
              </p:ext>
            </p:extLst>
          </p:nvPr>
        </p:nvGraphicFramePr>
        <p:xfrm>
          <a:off x="1882388" y="4897159"/>
          <a:ext cx="17145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8" name="Equation" r:id="rId3" imgW="1714320" imgH="355320" progId="Equation.DSMT4">
                  <p:embed/>
                </p:oleObj>
              </mc:Choice>
              <mc:Fallback>
                <p:oleObj name="Equation" r:id="rId3" imgW="1714320" imgH="355320" progId="Equation.DSMT4">
                  <p:embed/>
                  <p:pic>
                    <p:nvPicPr>
                      <p:cNvPr id="46" name="Object 45">
                        <a:extLst>
                          <a:ext uri="{FF2B5EF4-FFF2-40B4-BE49-F238E27FC236}">
                            <a16:creationId xmlns:a16="http://schemas.microsoft.com/office/drawing/2014/main" id="{35A0DC8E-4FAE-4529-8935-99F115C9E8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82388" y="4897159"/>
                        <a:ext cx="1714500" cy="355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5D4852C0-5B10-40D4-A3DF-376D6415FAA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8481551"/>
              </p:ext>
            </p:extLst>
          </p:nvPr>
        </p:nvGraphicFramePr>
        <p:xfrm>
          <a:off x="5092890" y="1213159"/>
          <a:ext cx="34417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9" name="Equation" r:id="rId5" imgW="3441600" imgH="609480" progId="Equation.DSMT4">
                  <p:embed/>
                </p:oleObj>
              </mc:Choice>
              <mc:Fallback>
                <p:oleObj name="Equation" r:id="rId5" imgW="3441600" imgH="60948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5D4852C0-5B10-40D4-A3DF-376D6415FA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092890" y="1213159"/>
                        <a:ext cx="3441700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5F963EC4-CCDD-4500-8E7E-7F146B550758}"/>
              </a:ext>
            </a:extLst>
          </p:cNvPr>
          <p:cNvSpPr txBox="1"/>
          <p:nvPr/>
        </p:nvSpPr>
        <p:spPr>
          <a:xfrm>
            <a:off x="179388" y="803618"/>
            <a:ext cx="415910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>
                <a:latin typeface="Nexa Demo Light" panose="02000000000000000000" pitchFamily="50" charset="0"/>
              </a:rPr>
              <a:t>9.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BCC2FE9-6501-46F4-BA2D-EE64EB3DB02A}"/>
              </a:ext>
            </a:extLst>
          </p:cNvPr>
          <p:cNvSpPr txBox="1"/>
          <p:nvPr/>
        </p:nvSpPr>
        <p:spPr>
          <a:xfrm>
            <a:off x="740900" y="867873"/>
            <a:ext cx="23182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u="sng">
                <a:solidFill>
                  <a:srgbClr val="FF0000"/>
                </a:solidFill>
                <a:latin typeface="Segoe Print" panose="02000600000000000000" pitchFamily="2" charset="0"/>
              </a:rPr>
              <a:t>C</a:t>
            </a:r>
            <a:r>
              <a:rPr lang="en-GB" sz="1600">
                <a:latin typeface="Segoe Print" panose="02000600000000000000" pitchFamily="2" charset="0"/>
              </a:rPr>
              <a:t>onstant Probability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0DECF4A-8172-4329-B089-5F50DEE774D4}"/>
              </a:ext>
            </a:extLst>
          </p:cNvPr>
          <p:cNvSpPr txBox="1"/>
          <p:nvPr/>
        </p:nvSpPr>
        <p:spPr>
          <a:xfrm>
            <a:off x="740900" y="2256537"/>
            <a:ext cx="25587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>
                <a:latin typeface="Segoe Print" panose="02000600000000000000" pitchFamily="2" charset="0"/>
              </a:rPr>
              <a:t>Fixed </a:t>
            </a:r>
            <a:r>
              <a:rPr lang="en-GB" sz="1600" u="sng">
                <a:solidFill>
                  <a:srgbClr val="FF0000"/>
                </a:solidFill>
                <a:latin typeface="Segoe Print" panose="02000600000000000000" pitchFamily="2" charset="0"/>
              </a:rPr>
              <a:t>N</a:t>
            </a:r>
            <a:r>
              <a:rPr lang="en-GB" sz="1600">
                <a:latin typeface="Segoe Print" panose="02000600000000000000" pitchFamily="2" charset="0"/>
              </a:rPr>
              <a:t>umber of Trials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E1C45D9-5E2E-4EA9-A651-2C13EA55F542}"/>
              </a:ext>
            </a:extLst>
          </p:cNvPr>
          <p:cNvSpPr txBox="1"/>
          <p:nvPr/>
        </p:nvSpPr>
        <p:spPr>
          <a:xfrm>
            <a:off x="740900" y="1769573"/>
            <a:ext cx="2210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u="sng">
                <a:solidFill>
                  <a:srgbClr val="FF0000"/>
                </a:solidFill>
                <a:latin typeface="Segoe Print" panose="02000600000000000000" pitchFamily="2" charset="0"/>
              </a:rPr>
              <a:t>I</a:t>
            </a:r>
            <a:r>
              <a:rPr lang="en-GB" sz="1600">
                <a:latin typeface="Segoe Print" panose="02000600000000000000" pitchFamily="2" charset="0"/>
              </a:rPr>
              <a:t>ndependent events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0E50368-B2A0-4DD4-825D-F93B0549846A}"/>
              </a:ext>
            </a:extLst>
          </p:cNvPr>
          <p:cNvSpPr txBox="1"/>
          <p:nvPr/>
        </p:nvSpPr>
        <p:spPr>
          <a:xfrm>
            <a:off x="740900" y="1281039"/>
            <a:ext cx="17123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>
                <a:latin typeface="Segoe Print" panose="02000600000000000000" pitchFamily="2" charset="0"/>
              </a:rPr>
              <a:t>Two </a:t>
            </a:r>
            <a:r>
              <a:rPr lang="en-GB" sz="1600" u="sng">
                <a:solidFill>
                  <a:srgbClr val="FF0000"/>
                </a:solidFill>
                <a:latin typeface="Segoe Print" panose="02000600000000000000" pitchFamily="2" charset="0"/>
              </a:rPr>
              <a:t>O</a:t>
            </a:r>
            <a:r>
              <a:rPr lang="en-GB" sz="1600">
                <a:latin typeface="Segoe Print" panose="02000600000000000000" pitchFamily="2" charset="0"/>
              </a:rPr>
              <a:t>utcomes</a:t>
            </a:r>
          </a:p>
        </p:txBody>
      </p:sp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A9FC473A-7B84-440D-9C95-3783C2C0205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6374040"/>
              </p:ext>
            </p:extLst>
          </p:nvPr>
        </p:nvGraphicFramePr>
        <p:xfrm>
          <a:off x="858838" y="4580419"/>
          <a:ext cx="28194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0" name="Equation" r:id="rId7" imgW="2819160" imgH="203040" progId="Equation.DSMT4">
                  <p:embed/>
                </p:oleObj>
              </mc:Choice>
              <mc:Fallback>
                <p:oleObj name="Equation" r:id="rId7" imgW="2819160" imgH="203040" progId="Equation.DSMT4">
                  <p:embed/>
                  <p:pic>
                    <p:nvPicPr>
                      <p:cNvPr id="21" name="Object 20">
                        <a:extLst>
                          <a:ext uri="{FF2B5EF4-FFF2-40B4-BE49-F238E27FC236}">
                            <a16:creationId xmlns:a16="http://schemas.microsoft.com/office/drawing/2014/main" id="{A9FC473A-7B84-440D-9C95-3783C2C020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58838" y="4580419"/>
                        <a:ext cx="2819400" cy="20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9D074271-818E-4056-9B03-4345D29737A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0214454"/>
              </p:ext>
            </p:extLst>
          </p:nvPr>
        </p:nvGraphicFramePr>
        <p:xfrm>
          <a:off x="1076747" y="3259584"/>
          <a:ext cx="2371725" cy="25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1" name="Equation" r:id="rId9" imgW="2371892" imgH="257226" progId="Equation.DSMT4">
                  <p:embed/>
                </p:oleObj>
              </mc:Choice>
              <mc:Fallback>
                <p:oleObj name="Equation" r:id="rId9" imgW="2371892" imgH="257226" progId="Equation.DSMT4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9D074271-818E-4056-9B03-4345D29737A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76747" y="3259584"/>
                        <a:ext cx="2371725" cy="257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36926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1B6861D7F630B4BA0F53A499391E8E4" ma:contentTypeVersion="22" ma:contentTypeDescription="Create a new document." ma:contentTypeScope="" ma:versionID="0715810ca9a4824f5758e0cc1b00f456">
  <xsd:schema xmlns:xsd="http://www.w3.org/2001/XMLSchema" xmlns:xs="http://www.w3.org/2001/XMLSchema" xmlns:p="http://schemas.microsoft.com/office/2006/metadata/properties" xmlns:ns2="debd27a9-ad70-4705-8eb0-ced32a984439" targetNamespace="http://schemas.microsoft.com/office/2006/metadata/properties" ma:root="true" ma:fieldsID="d18d2792306d6d4ee61d79c526e0319e" ns2:_="">
    <xsd:import namespace="debd27a9-ad70-4705-8eb0-ced32a984439"/>
    <xsd:element name="properties">
      <xsd:complexType>
        <xsd:sequence>
          <xsd:element name="documentManagement">
            <xsd:complexType>
              <xsd:all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Leaders" minOccurs="0"/>
                <xsd:element ref="ns2:Members" minOccurs="0"/>
                <xsd:element ref="ns2:Member_Groups" minOccurs="0"/>
                <xsd:element ref="ns2:Distribution_Groups" minOccurs="0"/>
                <xsd:element ref="ns2:LMS_Mappings" minOccurs="0"/>
                <xsd:element ref="ns2:Invited_Leaders" minOccurs="0"/>
                <xsd:element ref="ns2:Invited_Members" minOccurs="0"/>
                <xsd:element ref="ns2:Self_Registration_Enabled" minOccurs="0"/>
                <xsd:element ref="ns2:Has_Leaders_Only_SectionGroup" minOccurs="0"/>
                <xsd:element ref="ns2:Is_Collaboration_Space_Locked" minOccurs="0"/>
                <xsd:element ref="ns2:IsNotebookLocked" minOccurs="0"/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bd27a9-ad70-4705-8eb0-ced32a984439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CultureName" ma:index="10" nillable="true" ma:displayName="Culture Name" ma:internalName="CultureName">
      <xsd:simpleType>
        <xsd:restriction base="dms:Text"/>
      </xsd:simpleType>
    </xsd:element>
    <xsd:element name="AppVersion" ma:index="11" nillable="true" ma:displayName="App Version" ma:internalName="AppVersion">
      <xsd:simpleType>
        <xsd:restriction base="dms:Text"/>
      </xsd:simpleType>
    </xsd:element>
    <xsd:element name="TeamsChannelId" ma:index="12" nillable="true" ma:displayName="Teams Channel Id" ma:internalName="TeamsChannelId">
      <xsd:simpleType>
        <xsd:restriction base="dms:Text"/>
      </xsd:simpleType>
    </xsd:element>
    <xsd:element name="Owner" ma:index="13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4" nillable="true" ma:displayName="Math Settings" ma:internalName="Math_Settings">
      <xsd:simpleType>
        <xsd:restriction base="dms:Text"/>
      </xsd:simpleType>
    </xsd:element>
    <xsd:element name="DefaultSectionNames" ma:index="15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6" nillable="true" ma:displayName="Templates" ma:internalName="Templates">
      <xsd:simpleType>
        <xsd:restriction base="dms:Note">
          <xsd:maxLength value="255"/>
        </xsd:restriction>
      </xsd:simpleType>
    </xsd:element>
    <xsd:element name="Leaders" ma:index="17" nillable="true" ma:displayName="Leaders" ma:internalName="Lead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s" ma:index="18" nillable="true" ma:displayName="Members" ma:internalName="Memb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_Groups" ma:index="19" nillable="true" ma:displayName="Member Groups" ma:internalName="Member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0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1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Leaders" ma:index="22" nillable="true" ma:displayName="Invited Leaders" ma:internalName="Invited_Leaders">
      <xsd:simpleType>
        <xsd:restriction base="dms:Note">
          <xsd:maxLength value="255"/>
        </xsd:restriction>
      </xsd:simpleType>
    </xsd:element>
    <xsd:element name="Invited_Members" ma:index="23" nillable="true" ma:displayName="Invited Members" ma:internalName="Invited_Members">
      <xsd:simpleType>
        <xsd:restriction base="dms:Note">
          <xsd:maxLength value="255"/>
        </xsd:restriction>
      </xsd:simpleType>
    </xsd:element>
    <xsd:element name="Self_Registration_Enabled" ma:index="24" nillable="true" ma:displayName="Self Registration Enabled" ma:internalName="Self_Registration_Enabled">
      <xsd:simpleType>
        <xsd:restriction base="dms:Boolean"/>
      </xsd:simpleType>
    </xsd:element>
    <xsd:element name="Has_Leaders_Only_SectionGroup" ma:index="25" nillable="true" ma:displayName="Has Leaders Only SectionGroup" ma:internalName="Has_Leaders_Only_SectionGroup">
      <xsd:simpleType>
        <xsd:restriction base="dms:Boolean"/>
      </xsd:simpleType>
    </xsd:element>
    <xsd:element name="Is_Collaboration_Space_Locked" ma:index="26" nillable="true" ma:displayName="Is Collaboration Space Locked" ma:internalName="Is_Collaboration_Space_Locked">
      <xsd:simpleType>
        <xsd:restriction base="dms:Boolean"/>
      </xsd:simpleType>
    </xsd:element>
    <xsd:element name="IsNotebookLocked" ma:index="27" nillable="true" ma:displayName="Is Notebook Locked" ma:internalName="IsNotebookLocked">
      <xsd:simpleType>
        <xsd:restriction base="dms:Boolean"/>
      </xsd:simpleType>
    </xsd:element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ultureName xmlns="debd27a9-ad70-4705-8eb0-ced32a984439" xsi:nil="true"/>
    <Owner xmlns="debd27a9-ad70-4705-8eb0-ced32a984439">
      <UserInfo>
        <DisplayName/>
        <AccountId xsi:nil="true"/>
        <AccountType/>
      </UserInfo>
    </Owner>
    <DefaultSectionNames xmlns="debd27a9-ad70-4705-8eb0-ced32a984439" xsi:nil="true"/>
    <Invited_Members xmlns="debd27a9-ad70-4705-8eb0-ced32a984439" xsi:nil="true"/>
    <Is_Collaboration_Space_Locked xmlns="debd27a9-ad70-4705-8eb0-ced32a984439" xsi:nil="true"/>
    <Leaders xmlns="debd27a9-ad70-4705-8eb0-ced32a984439">
      <UserInfo>
        <DisplayName/>
        <AccountId xsi:nil="true"/>
        <AccountType/>
      </UserInfo>
    </Leaders>
    <Math_Settings xmlns="debd27a9-ad70-4705-8eb0-ced32a984439" xsi:nil="true"/>
    <Member_Groups xmlns="debd27a9-ad70-4705-8eb0-ced32a984439">
      <UserInfo>
        <DisplayName/>
        <AccountId xsi:nil="true"/>
        <AccountType/>
      </UserInfo>
    </Member_Groups>
    <FolderType xmlns="debd27a9-ad70-4705-8eb0-ced32a984439" xsi:nil="true"/>
    <Distribution_Groups xmlns="debd27a9-ad70-4705-8eb0-ced32a984439" xsi:nil="true"/>
    <Self_Registration_Enabled xmlns="debd27a9-ad70-4705-8eb0-ced32a984439" xsi:nil="true"/>
    <TeamsChannelId xmlns="debd27a9-ad70-4705-8eb0-ced32a984439" xsi:nil="true"/>
    <Templates xmlns="debd27a9-ad70-4705-8eb0-ced32a984439" xsi:nil="true"/>
    <Members xmlns="debd27a9-ad70-4705-8eb0-ced32a984439">
      <UserInfo>
        <DisplayName/>
        <AccountId xsi:nil="true"/>
        <AccountType/>
      </UserInfo>
    </Members>
    <Has_Leaders_Only_SectionGroup xmlns="debd27a9-ad70-4705-8eb0-ced32a984439" xsi:nil="true"/>
    <AppVersion xmlns="debd27a9-ad70-4705-8eb0-ced32a984439" xsi:nil="true"/>
    <Invited_Leaders xmlns="debd27a9-ad70-4705-8eb0-ced32a984439" xsi:nil="true"/>
    <NotebookType xmlns="debd27a9-ad70-4705-8eb0-ced32a984439" xsi:nil="true"/>
    <LMS_Mappings xmlns="debd27a9-ad70-4705-8eb0-ced32a984439" xsi:nil="true"/>
    <IsNotebookLocked xmlns="debd27a9-ad70-4705-8eb0-ced32a984439" xsi:nil="true"/>
  </documentManagement>
</p:properties>
</file>

<file path=customXml/itemProps1.xml><?xml version="1.0" encoding="utf-8"?>
<ds:datastoreItem xmlns:ds="http://schemas.openxmlformats.org/officeDocument/2006/customXml" ds:itemID="{BA810170-C49D-43F1-8363-DA98B1790A3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4D99693-D154-477A-A693-5956E2BF8A7B}">
  <ds:schemaRefs>
    <ds:schemaRef ds:uri="debd27a9-ad70-4705-8eb0-ced32a98443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2D68989-AC1C-436E-9C7F-2899CB8FB1A5}">
  <ds:schemaRefs>
    <ds:schemaRef ds:uri="http://purl.org/dc/terms/"/>
    <ds:schemaRef ds:uri="http://schemas.microsoft.com/office/2006/metadata/properties"/>
    <ds:schemaRef ds:uri="http://purl.org/dc/elements/1.1/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debd27a9-ad70-4705-8eb0-ced32a984439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405</Words>
  <Application>Microsoft Office PowerPoint</Application>
  <PresentationFormat>On-screen Show (16:10)</PresentationFormat>
  <Paragraphs>129</Paragraphs>
  <Slides>15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Calibri</vt:lpstr>
      <vt:lpstr>Arial</vt:lpstr>
      <vt:lpstr>Century Gothic</vt:lpstr>
      <vt:lpstr>Cambria Math</vt:lpstr>
      <vt:lpstr>Segoe Print</vt:lpstr>
      <vt:lpstr>Nexa Demo Light</vt:lpstr>
      <vt:lpstr>Calibri Light</vt:lpstr>
      <vt:lpstr>Office Theme</vt:lpstr>
      <vt:lpstr>Equation</vt:lpstr>
      <vt:lpstr>Retreival Practice 4 Self-Test Solutions</vt:lpstr>
      <vt:lpstr>Self-Test Sheet 1 - Solutions</vt:lpstr>
      <vt:lpstr>Self-Test Sheet 2 - Solutions</vt:lpstr>
      <vt:lpstr>Self-Test Sheet 3 – Solutions (Page 1 of 2)</vt:lpstr>
      <vt:lpstr>Self-Test Sheet 3 – Solutions (Page 2 of 2)</vt:lpstr>
      <vt:lpstr>Self-Test Sheet 4 – Solutions (Page 1 of 2)</vt:lpstr>
      <vt:lpstr>Self-Test Sheet 4 – Solutions (Page 2 of 2)</vt:lpstr>
      <vt:lpstr>Retrieval Practice Test 5 – Solutions (Page 1 of 2)</vt:lpstr>
      <vt:lpstr>Retrieval Practice Test 5 – Solutions (Page 2 of 2)</vt:lpstr>
      <vt:lpstr>Retrieval Practice Test 6 – Solutions (Page 1 of 3)</vt:lpstr>
      <vt:lpstr>Retrieval Practice Test 6 – Solutions (Page 2 of 3)</vt:lpstr>
      <vt:lpstr>Retrieval Practice Test 6 – Solutions (Page 3 of 3)</vt:lpstr>
      <vt:lpstr>Retrieval Practice Test 7 – Solutions (Page 1 of 3)</vt:lpstr>
      <vt:lpstr>Retrieval Practice Test 7 – Solutions (Page 2 of 3)</vt:lpstr>
      <vt:lpstr>Retrieval Practice Test 7 – Solutions (Page 3 of 3)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Andy Parker</dc:creator>
  <cp:lastModifiedBy>Andy Parker</cp:lastModifiedBy>
  <cp:revision>1</cp:revision>
  <cp:lastPrinted>2019-03-06T08:34:46Z</cp:lastPrinted>
  <dcterms:created xsi:type="dcterms:W3CDTF">2019-02-20T23:25:26Z</dcterms:created>
  <dcterms:modified xsi:type="dcterms:W3CDTF">2020-03-26T14:09:53Z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0x010100F1B6861D7F630B4BA0F53A499391E8E4</vt:lpwstr>
  </property>
</Properties>
</file>